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4"/>
    <p:sldMasterId id="2147483648" r:id="rId5"/>
    <p:sldMasterId id="2147483764" r:id="rId6"/>
    <p:sldMasterId id="2147483830" r:id="rId7"/>
  </p:sldMasterIdLst>
  <p:notesMasterIdLst>
    <p:notesMasterId r:id="rId26"/>
  </p:notesMasterIdLst>
  <p:handoutMasterIdLst>
    <p:handoutMasterId r:id="rId27"/>
  </p:handoutMasterIdLst>
  <p:sldIdLst>
    <p:sldId id="534" r:id="rId8"/>
    <p:sldId id="513" r:id="rId9"/>
    <p:sldId id="514" r:id="rId10"/>
    <p:sldId id="515" r:id="rId11"/>
    <p:sldId id="516" r:id="rId12"/>
    <p:sldId id="517" r:id="rId13"/>
    <p:sldId id="518" r:id="rId14"/>
    <p:sldId id="519" r:id="rId15"/>
    <p:sldId id="521" r:id="rId16"/>
    <p:sldId id="520" r:id="rId17"/>
    <p:sldId id="522" r:id="rId18"/>
    <p:sldId id="523" r:id="rId19"/>
    <p:sldId id="524" r:id="rId20"/>
    <p:sldId id="525" r:id="rId21"/>
    <p:sldId id="526" r:id="rId22"/>
    <p:sldId id="527" r:id="rId23"/>
    <p:sldId id="528" r:id="rId24"/>
    <p:sldId id="5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8" userDrawn="1">
          <p15:clr>
            <a:srgbClr val="A4A3A4"/>
          </p15:clr>
        </p15:guide>
        <p15:guide id="2" pos="312" userDrawn="1">
          <p15:clr>
            <a:srgbClr val="A4A3A4"/>
          </p15:clr>
        </p15:guide>
        <p15:guide id="3" orient="horz" pos="240" userDrawn="1">
          <p15:clr>
            <a:srgbClr val="A4A3A4"/>
          </p15:clr>
        </p15:guide>
        <p15:guide id="4" pos="4560" userDrawn="1">
          <p15:clr>
            <a:srgbClr val="A4A3A4"/>
          </p15:clr>
        </p15:guide>
        <p15:guide id="5" orient="horz"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Agam" initials="DA" lastIdx="1" clrIdx="0">
    <p:extLst>
      <p:ext uri="{19B8F6BF-5375-455C-9EA6-DF929625EA0E}">
        <p15:presenceInfo xmlns:p15="http://schemas.microsoft.com/office/powerpoint/2012/main" userId="S::dagam@publicisgroupe.net::810dcc3b-0617-4576-9069-56c1b1e647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91B"/>
    <a:srgbClr val="F4CB1B"/>
    <a:srgbClr val="E8BF17"/>
    <a:srgbClr val="F53803"/>
    <a:srgbClr val="F3C910"/>
    <a:srgbClr val="FBCF0B"/>
    <a:srgbClr val="FFBE48"/>
    <a:srgbClr val="EDC410"/>
    <a:srgbClr val="F1C618"/>
    <a:srgbClr val="FBD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5" autoAdjust="0"/>
    <p:restoredTop sz="93734"/>
  </p:normalViewPr>
  <p:slideViewPr>
    <p:cSldViewPr snapToGrid="0">
      <p:cViewPr>
        <p:scale>
          <a:sx n="107" d="100"/>
          <a:sy n="107" d="100"/>
        </p:scale>
        <p:origin x="896" y="584"/>
      </p:cViewPr>
      <p:guideLst>
        <p:guide orient="horz" pos="3768"/>
        <p:guide pos="312"/>
        <p:guide orient="horz" pos="240"/>
        <p:guide pos="4560"/>
        <p:guide orient="horz" pos="3888"/>
      </p:guideLst>
    </p:cSldViewPr>
  </p:slideViewPr>
  <p:outlineViewPr>
    <p:cViewPr>
      <p:scale>
        <a:sx n="33" d="100"/>
        <a:sy n="33" d="100"/>
      </p:scale>
      <p:origin x="0" y="-5032"/>
    </p:cViewPr>
  </p:outlineViewPr>
  <p:notesTextViewPr>
    <p:cViewPr>
      <p:scale>
        <a:sx n="140" d="100"/>
        <a:sy n="140" d="100"/>
      </p:scale>
      <p:origin x="0" y="0"/>
    </p:cViewPr>
  </p:notesTextViewPr>
  <p:sorterViewPr>
    <p:cViewPr>
      <p:scale>
        <a:sx n="66" d="100"/>
        <a:sy n="66" d="100"/>
      </p:scale>
      <p:origin x="0" y="0"/>
    </p:cViewPr>
  </p:sorterViewPr>
  <p:notesViewPr>
    <p:cSldViewPr snapToGrid="0">
      <p:cViewPr>
        <p:scale>
          <a:sx n="1" d="2"/>
          <a:sy n="1" d="2"/>
        </p:scale>
        <p:origin x="4432" y="20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12FAE4-751A-6041-B145-551B4F2D34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FAE26A-CA2B-8549-AD60-1BB1ECBE47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63BE6-7E98-5B43-9FB1-E09C3B344764}" type="datetimeFigureOut">
              <a:rPr lang="en-US" smtClean="0"/>
              <a:t>4/2/20</a:t>
            </a:fld>
            <a:endParaRPr lang="en-US"/>
          </a:p>
        </p:txBody>
      </p:sp>
      <p:sp>
        <p:nvSpPr>
          <p:cNvPr id="4" name="Footer Placeholder 3">
            <a:extLst>
              <a:ext uri="{FF2B5EF4-FFF2-40B4-BE49-F238E27FC236}">
                <a16:creationId xmlns:a16="http://schemas.microsoft.com/office/drawing/2014/main" id="{A6138B06-86EC-3A4E-AF28-BCFD95C07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3EB7DA-F4C2-654D-AC77-BE477EB49F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045191-B69C-C54E-8D4F-F6E41AB00D4D}" type="slidenum">
              <a:rPr lang="en-US" smtClean="0"/>
              <a:t>‹#›</a:t>
            </a:fld>
            <a:endParaRPr lang="en-US"/>
          </a:p>
        </p:txBody>
      </p:sp>
    </p:spTree>
    <p:extLst>
      <p:ext uri="{BB962C8B-B14F-4D97-AF65-F5344CB8AC3E}">
        <p14:creationId xmlns:p14="http://schemas.microsoft.com/office/powerpoint/2010/main" val="3252517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C048F-FA4F-4F47-8398-D4F5695681B0}" type="datetimeFigureOut">
              <a:rPr lang="en-US" smtClean="0"/>
              <a:t>4/2/20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2BC40-6B32-C947-A216-8C111240FEB7}" type="slidenum">
              <a:rPr lang="en-US" smtClean="0"/>
              <a:t>‹#›</a:t>
            </a:fld>
            <a:endParaRPr lang="en-US"/>
          </a:p>
        </p:txBody>
      </p:sp>
    </p:spTree>
    <p:extLst>
      <p:ext uri="{BB962C8B-B14F-4D97-AF65-F5344CB8AC3E}">
        <p14:creationId xmlns:p14="http://schemas.microsoft.com/office/powerpoint/2010/main" val="316331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arc.com/newsandopinion/news/the-greta-effect-puts-pressure-on-brands/43134"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ispot.tv/ad/oEF3/dominos-delivery-insurance" TargetMode="External"/><Relationship Id="rId4" Type="http://schemas.openxmlformats.org/officeDocument/2006/relationships/hyperlink" Target="https://adage.com/creativity/work/burger-king-calling-kids-melt-down-their-plastic-meal-toys/2198176"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tatista.com/topics/2430/smart-home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pwc.com/us/en/industry/entertainment-media/publications/consumer-intelligence-series/assets/pwc-consumer-intelligence-series-iot-connected-home.pdf" TargetMode="External"/><Relationship Id="rId5" Type="http://schemas.openxmlformats.org/officeDocument/2006/relationships/hyperlink" Target="https://venturebeat.com/2019/09/25/the-alexa-skills-store-now-has-more-than-100000-voice-apps/" TargetMode="External"/><Relationship Id="rId4" Type="http://schemas.openxmlformats.org/officeDocument/2006/relationships/hyperlink" Target="https://www.usatoday.com/story/tech/2018/05/02/almost-20-percent-americans-use-smart-speakers-such-amazon-echo-google-home/57355500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delman.com/research/2019-edelman-trust-barometer"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edelman.com/sites/g/files/aatuss191/files/2019-03/2019_Edelman_Trust_Barometer_Global_Report.pdf?utm_source=website&amp;utm_medium=global_report&amp;utm_campaign=download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chtimes.com/articles/245103/20190823/technology-relieving-our-burdens-and-making-lazy.htm"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viewcontent2.emarketer.com/Content/ces-2020-companies-step-up-to-combat-tech-angst?ecid=NL1001" TargetMode="External"/><Relationship Id="rId5" Type="http://schemas.openxmlformats.org/officeDocument/2006/relationships/hyperlink" Target="https://www.nytimes.com/interactive/2019/11/14/magazine/internet-future-dream.html" TargetMode="External"/><Relationship Id="rId4" Type="http://schemas.openxmlformats.org/officeDocument/2006/relationships/hyperlink" Target="https://gbsge.com/technology-has-made-us-laz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2</a:t>
            </a:fld>
            <a:endParaRPr lang="en-US"/>
          </a:p>
        </p:txBody>
      </p:sp>
    </p:spTree>
    <p:extLst>
      <p:ext uri="{BB962C8B-B14F-4D97-AF65-F5344CB8AC3E}">
        <p14:creationId xmlns:p14="http://schemas.microsoft.com/office/powerpoint/2010/main" val="2876041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https://www.warc.com/newsandopinion/news/the-greta-effect-puts-pressure-on-brands/43134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https://adage.com/creativity/work/burger-king-calling-kids-melt-down-their-plastic-meal-toys/2198176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https://www.ispot.tv/ad/oEF3/dominos-delivery-insurance</a:t>
            </a:r>
            <a:endParaRPr lang="en-US" dirty="0"/>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11</a:t>
            </a:fld>
            <a:endParaRPr lang="en-US"/>
          </a:p>
        </p:txBody>
      </p:sp>
    </p:spTree>
    <p:extLst>
      <p:ext uri="{BB962C8B-B14F-4D97-AF65-F5344CB8AC3E}">
        <p14:creationId xmlns:p14="http://schemas.microsoft.com/office/powerpoint/2010/main" val="54040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hlinkClick r:id="rId3"/>
              </a:rPr>
              <a:t>https://www.statista.com/topics/2430/smart-homes/</a:t>
            </a:r>
            <a:r>
              <a:rPr lang="en-US" dirty="0"/>
              <a:t> - $53 Billion</a:t>
            </a:r>
            <a:endParaRPr lang="en-US" sz="1200" kern="1200" dirty="0">
              <a:solidFill>
                <a:schemeClr val="tx1"/>
              </a:solidFill>
              <a:effectLst/>
              <a:latin typeface="+mn-lt"/>
              <a:ea typeface="+mn-ea"/>
              <a:cs typeface="+mn-cs"/>
            </a:endParaRPr>
          </a:p>
          <a:p>
            <a:pPr lvl="0"/>
            <a:r>
              <a:rPr lang="en-US" dirty="0">
                <a:hlinkClick r:id="rId4"/>
              </a:rPr>
              <a:t>https://www.usatoday.com/story/tech/2018/05/02/almost-20-percent-americans-use-smart-speakers-such-amazon-echo-google-home/573555002/</a:t>
            </a:r>
            <a:r>
              <a:rPr lang="en-US" dirty="0"/>
              <a:t> - most common: play music.  28% buy. </a:t>
            </a:r>
            <a:endParaRPr lang="en-US" sz="1200" kern="1200" dirty="0">
              <a:solidFill>
                <a:schemeClr val="tx1"/>
              </a:solidFill>
              <a:effectLst/>
              <a:latin typeface="+mn-lt"/>
              <a:ea typeface="+mn-ea"/>
              <a:cs typeface="+mn-cs"/>
            </a:endParaRPr>
          </a:p>
          <a:p>
            <a:pPr lvl="0"/>
            <a:r>
              <a:rPr lang="en-US" dirty="0">
                <a:hlinkClick r:id="rId5"/>
              </a:rPr>
              <a:t>https://venturebeat.com/2019/09/25/the-alexa-skills-store-now-has-more-than-100000-voice-apps/</a:t>
            </a:r>
            <a:r>
              <a:rPr lang="en-US" dirty="0"/>
              <a:t> - 100,000 apps</a:t>
            </a:r>
            <a:endParaRPr lang="en-US" sz="1200" kern="1200" dirty="0">
              <a:solidFill>
                <a:schemeClr val="tx1"/>
              </a:solidFill>
              <a:effectLst/>
              <a:latin typeface="+mn-lt"/>
              <a:ea typeface="+mn-ea"/>
              <a:cs typeface="+mn-cs"/>
            </a:endParaRPr>
          </a:p>
          <a:p>
            <a:pPr lvl="0"/>
            <a:r>
              <a:rPr lang="en-US" dirty="0">
                <a:hlinkClick r:id="rId6"/>
              </a:rPr>
              <a:t>https://www.pwc.com/us/en/industry/entertainment-media/publications/consumer-intelligence-series/assets/pwc-consumer-intelligence-series-iot-connected-home.pdf</a:t>
            </a:r>
            <a:r>
              <a:rPr lang="en-US" dirty="0"/>
              <a:t> – 37% of dissatisfied users cite “its not as helpful as they thought it would be:”</a:t>
            </a:r>
          </a:p>
        </p:txBody>
      </p:sp>
      <p:sp>
        <p:nvSpPr>
          <p:cNvPr id="4" name="Slide Number Placeholder 3"/>
          <p:cNvSpPr>
            <a:spLocks noGrp="1"/>
          </p:cNvSpPr>
          <p:nvPr>
            <p:ph type="sldNum" sz="quarter" idx="5"/>
          </p:nvPr>
        </p:nvSpPr>
        <p:spPr/>
        <p:txBody>
          <a:bodyPr/>
          <a:lstStyle/>
          <a:p>
            <a:fld id="{7E32BC40-6B32-C947-A216-8C111240FEB7}" type="slidenum">
              <a:rPr lang="en-US" smtClean="0"/>
              <a:t>12</a:t>
            </a:fld>
            <a:endParaRPr lang="en-US"/>
          </a:p>
        </p:txBody>
      </p:sp>
    </p:spTree>
    <p:extLst>
      <p:ext uri="{BB962C8B-B14F-4D97-AF65-F5344CB8AC3E}">
        <p14:creationId xmlns:p14="http://schemas.microsoft.com/office/powerpoint/2010/main" val="243216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7E32BC40-6B32-C947-A216-8C111240FEB7}" type="slidenum">
              <a:rPr lang="en-US" smtClean="0"/>
              <a:t>13</a:t>
            </a:fld>
            <a:endParaRPr lang="en-US"/>
          </a:p>
        </p:txBody>
      </p:sp>
    </p:spTree>
    <p:extLst>
      <p:ext uri="{BB962C8B-B14F-4D97-AF65-F5344CB8AC3E}">
        <p14:creationId xmlns:p14="http://schemas.microsoft.com/office/powerpoint/2010/main" val="221187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64% </a:t>
            </a:r>
            <a:r>
              <a:rPr lang="en-US" dirty="0" err="1"/>
              <a:t>pwc</a:t>
            </a:r>
            <a:r>
              <a:rPr lang="en-US" dirty="0"/>
              <a:t> study https://</a:t>
            </a:r>
            <a:r>
              <a:rPr lang="en-US" dirty="0" err="1"/>
              <a:t>www.pwc.com</a:t>
            </a:r>
            <a:r>
              <a:rPr lang="en-US" dirty="0"/>
              <a:t>/us/</a:t>
            </a:r>
            <a:r>
              <a:rPr lang="en-US" dirty="0" err="1"/>
              <a:t>en</a:t>
            </a:r>
            <a:r>
              <a:rPr lang="en-US" dirty="0"/>
              <a:t>/services/consulting/library/consumer-intelligence-series/consumer-video-streaming-</a:t>
            </a:r>
            <a:r>
              <a:rPr lang="en-US" dirty="0" err="1"/>
              <a:t>behavior.html</a:t>
            </a:r>
            <a:endParaRPr lang="en-US" dirty="0"/>
          </a:p>
          <a:p>
            <a:r>
              <a:rPr lang="en-US" dirty="0"/>
              <a:t>TV critic strategy on content consumption: https://</a:t>
            </a:r>
            <a:r>
              <a:rPr lang="en-US" dirty="0" err="1"/>
              <a:t>www.hollywoodreporter.com</a:t>
            </a:r>
            <a:r>
              <a:rPr lang="en-US" dirty="0"/>
              <a:t>/live-feed/welcome-age-background-tv-1205588</a:t>
            </a:r>
          </a:p>
        </p:txBody>
      </p:sp>
      <p:sp>
        <p:nvSpPr>
          <p:cNvPr id="4" name="Slide Number Placeholder 3"/>
          <p:cNvSpPr>
            <a:spLocks noGrp="1"/>
          </p:cNvSpPr>
          <p:nvPr>
            <p:ph type="sldNum" sz="quarter" idx="5"/>
          </p:nvPr>
        </p:nvSpPr>
        <p:spPr/>
        <p:txBody>
          <a:bodyPr/>
          <a:lstStyle/>
          <a:p>
            <a:fld id="{7E32BC40-6B32-C947-A216-8C111240FEB7}" type="slidenum">
              <a:rPr lang="en-US" smtClean="0"/>
              <a:t>14</a:t>
            </a:fld>
            <a:endParaRPr lang="en-US"/>
          </a:p>
        </p:txBody>
      </p:sp>
    </p:spTree>
    <p:extLst>
      <p:ext uri="{BB962C8B-B14F-4D97-AF65-F5344CB8AC3E}">
        <p14:creationId xmlns:p14="http://schemas.microsoft.com/office/powerpoint/2010/main" val="171818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a:t>
            </a:r>
            <a:r>
              <a:rPr lang="en-US" dirty="0" err="1"/>
              <a:t>www.shopify.com</a:t>
            </a:r>
            <a:r>
              <a:rPr lang="en-US" dirty="0"/>
              <a:t>/enterprise/direct-to-consumer-ecommerce</a:t>
            </a:r>
          </a:p>
          <a:p>
            <a:r>
              <a:rPr lang="en-US" dirty="0"/>
              <a:t>https://</a:t>
            </a:r>
            <a:r>
              <a:rPr lang="en-US" dirty="0" err="1"/>
              <a:t>www.mytotalretail.com</a:t>
            </a:r>
            <a:r>
              <a:rPr lang="en-US" dirty="0"/>
              <a:t>/article/online-price-wars-what-you-can-do-to-avoid-a-race-to-the-bottom/</a:t>
            </a:r>
          </a:p>
          <a:p>
            <a:r>
              <a:rPr lang="en-US" dirty="0"/>
              <a:t>https://</a:t>
            </a:r>
            <a:r>
              <a:rPr lang="en-US" dirty="0" err="1"/>
              <a:t>towardsdatascience.com</a:t>
            </a:r>
            <a:r>
              <a:rPr lang="en-US" dirty="0"/>
              <a:t>/how-artificial-intelligence-and-machine-learning-assist-retailers-and-consumers-6290717da14e</a:t>
            </a:r>
          </a:p>
        </p:txBody>
      </p:sp>
      <p:sp>
        <p:nvSpPr>
          <p:cNvPr id="4" name="Slide Number Placeholder 3"/>
          <p:cNvSpPr>
            <a:spLocks noGrp="1"/>
          </p:cNvSpPr>
          <p:nvPr>
            <p:ph type="sldNum" sz="quarter" idx="5"/>
          </p:nvPr>
        </p:nvSpPr>
        <p:spPr/>
        <p:txBody>
          <a:bodyPr/>
          <a:lstStyle/>
          <a:p>
            <a:fld id="{7E32BC40-6B32-C947-A216-8C111240FEB7}" type="slidenum">
              <a:rPr lang="en-US" smtClean="0"/>
              <a:t>15</a:t>
            </a:fld>
            <a:endParaRPr lang="en-US"/>
          </a:p>
        </p:txBody>
      </p:sp>
    </p:spTree>
    <p:extLst>
      <p:ext uri="{BB962C8B-B14F-4D97-AF65-F5344CB8AC3E}">
        <p14:creationId xmlns:p14="http://schemas.microsoft.com/office/powerpoint/2010/main" val="272957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www.marketwatch.com</a:t>
            </a:r>
            <a:r>
              <a:rPr lang="en-US" dirty="0"/>
              <a:t>/story/millennials-appear-to-like-cannabis-more-than-booze-2018-09-26</a:t>
            </a:r>
          </a:p>
          <a:p>
            <a:r>
              <a:rPr lang="en-US" dirty="0"/>
              <a:t>https://</a:t>
            </a:r>
            <a:r>
              <a:rPr lang="en-US" dirty="0" err="1"/>
              <a:t>markets.businessinsider.com</a:t>
            </a:r>
            <a:r>
              <a:rPr lang="en-US" dirty="0"/>
              <a:t>/news/stocks/beer-companies-stocks-best-for-hard-seltzer-boom-ubs-2019-7-1028400172</a:t>
            </a:r>
          </a:p>
          <a:p>
            <a:r>
              <a:rPr lang="en-US" dirty="0"/>
              <a:t>https://</a:t>
            </a:r>
            <a:r>
              <a:rPr lang="en-US" dirty="0" err="1"/>
              <a:t>mjbizdaily.com</a:t>
            </a:r>
            <a:r>
              <a:rPr lang="en-US" dirty="0"/>
              <a:t>/exclusive-us-retail-marijuana-sales-on-pace-to-rise-35-in-2019-and-near-30-billion-by-2023/</a:t>
            </a:r>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16</a:t>
            </a:fld>
            <a:endParaRPr lang="en-US"/>
          </a:p>
        </p:txBody>
      </p:sp>
    </p:spTree>
    <p:extLst>
      <p:ext uri="{BB962C8B-B14F-4D97-AF65-F5344CB8AC3E}">
        <p14:creationId xmlns:p14="http://schemas.microsoft.com/office/powerpoint/2010/main" val="522488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hlinkClick r:id="rId3"/>
              </a:rPr>
              <a:t>https://www.edelman.com/research/2019-edelman-trust-barometer</a:t>
            </a:r>
            <a:r>
              <a:rPr lang="en-US" dirty="0">
                <a:effectLst/>
              </a:rPr>
              <a:t> </a:t>
            </a:r>
            <a:endParaRPr lang="en-US" sz="1200" kern="1200" dirty="0">
              <a:solidFill>
                <a:schemeClr val="tx1"/>
              </a:solidFill>
              <a:effectLst/>
              <a:latin typeface="+mn-lt"/>
              <a:ea typeface="+mn-ea"/>
              <a:cs typeface="+mn-cs"/>
            </a:endParaRPr>
          </a:p>
          <a:p>
            <a:pPr lvl="0"/>
            <a:r>
              <a:rPr lang="en-US" dirty="0">
                <a:hlinkClick r:id="rId4"/>
              </a:rPr>
              <a:t>https://www.edelman.com/sites/g/files/aatuss191/files/2019-03/2019_Edelman_Trust_Barometer_Global_Report.pdf?utm_source=website&amp;utm_medium=global_report&amp;utm_campaign=downloads</a:t>
            </a:r>
            <a:endParaRPr lang="en-US" dirty="0">
              <a:hlinkClick r:id="" action="ppaction://noaction"/>
            </a:endParaRPr>
          </a:p>
          <a:p>
            <a:r>
              <a:rPr lang="en-US" dirty="0">
                <a:hlinkClick r:id="" action="ppaction://noaction"/>
              </a:rPr>
              <a:t>https://digiday.com/media/global-state-trust-media-5-charts/</a:t>
            </a:r>
            <a:endParaRPr lang="en-US" dirty="0"/>
          </a:p>
          <a:p>
            <a:r>
              <a:rPr lang="en-US" dirty="0"/>
              <a:t>https://</a:t>
            </a:r>
            <a:r>
              <a:rPr lang="en-US" dirty="0" err="1"/>
              <a:t>www.wired.com</a:t>
            </a:r>
            <a:r>
              <a:rPr lang="en-US" dirty="0"/>
              <a:t>/story/</a:t>
            </a:r>
            <a:r>
              <a:rPr lang="en-US" dirty="0" err="1"/>
              <a:t>instagram</a:t>
            </a:r>
            <a:r>
              <a:rPr lang="en-US" dirty="0"/>
              <a:t>-fake-followers/</a:t>
            </a:r>
          </a:p>
        </p:txBody>
      </p:sp>
      <p:sp>
        <p:nvSpPr>
          <p:cNvPr id="4" name="Slide Number Placeholder 3"/>
          <p:cNvSpPr>
            <a:spLocks noGrp="1"/>
          </p:cNvSpPr>
          <p:nvPr>
            <p:ph type="sldNum" sz="quarter" idx="5"/>
          </p:nvPr>
        </p:nvSpPr>
        <p:spPr/>
        <p:txBody>
          <a:bodyPr/>
          <a:lstStyle/>
          <a:p>
            <a:fld id="{7E32BC40-6B32-C947-A216-8C111240FEB7}" type="slidenum">
              <a:rPr lang="en-US" smtClean="0"/>
              <a:t>17</a:t>
            </a:fld>
            <a:endParaRPr lang="en-US"/>
          </a:p>
        </p:txBody>
      </p:sp>
    </p:spTree>
    <p:extLst>
      <p:ext uri="{BB962C8B-B14F-4D97-AF65-F5344CB8AC3E}">
        <p14:creationId xmlns:p14="http://schemas.microsoft.com/office/powerpoint/2010/main" val="363880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3</a:t>
            </a:fld>
            <a:endParaRPr lang="en-US"/>
          </a:p>
        </p:txBody>
      </p:sp>
    </p:spTree>
    <p:extLst>
      <p:ext uri="{BB962C8B-B14F-4D97-AF65-F5344CB8AC3E}">
        <p14:creationId xmlns:p14="http://schemas.microsoft.com/office/powerpoint/2010/main" val="173983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4</a:t>
            </a:fld>
            <a:endParaRPr lang="en-US"/>
          </a:p>
        </p:txBody>
      </p:sp>
    </p:spTree>
    <p:extLst>
      <p:ext uri="{BB962C8B-B14F-4D97-AF65-F5344CB8AC3E}">
        <p14:creationId xmlns:p14="http://schemas.microsoft.com/office/powerpoint/2010/main" val="169014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5</a:t>
            </a:fld>
            <a:endParaRPr lang="en-US"/>
          </a:p>
        </p:txBody>
      </p:sp>
    </p:spTree>
    <p:extLst>
      <p:ext uri="{BB962C8B-B14F-4D97-AF65-F5344CB8AC3E}">
        <p14:creationId xmlns:p14="http://schemas.microsoft.com/office/powerpoint/2010/main" val="166093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a:t>
            </a:r>
            <a:r>
              <a:rPr lang="en-US" dirty="0" err="1"/>
              <a:t>marketwatch</a:t>
            </a:r>
            <a:endParaRPr lang="en-US" dirty="0"/>
          </a:p>
          <a:p>
            <a:r>
              <a:rPr lang="en-US" dirty="0"/>
              <a:t>64% - US </a:t>
            </a:r>
            <a:r>
              <a:rPr lang="en-US" dirty="0" err="1"/>
              <a:t>dscout</a:t>
            </a:r>
            <a:r>
              <a:rPr lang="en-US" dirty="0"/>
              <a:t> research for CVS</a:t>
            </a:r>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6</a:t>
            </a:fld>
            <a:endParaRPr lang="en-US"/>
          </a:p>
        </p:txBody>
      </p:sp>
    </p:spTree>
    <p:extLst>
      <p:ext uri="{BB962C8B-B14F-4D97-AF65-F5344CB8AC3E}">
        <p14:creationId xmlns:p14="http://schemas.microsoft.com/office/powerpoint/2010/main" val="244863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techcrunch.com</a:t>
            </a:r>
            <a:r>
              <a:rPr lang="en-US" dirty="0"/>
              <a:t>/2020/01/02/after-2019s-reality-check-whats-ahead-for-driverless-cars-in-2020/</a:t>
            </a:r>
          </a:p>
          <a:p>
            <a:r>
              <a:rPr lang="en-US" dirty="0"/>
              <a:t>https://</a:t>
            </a:r>
            <a:r>
              <a:rPr lang="en-US" dirty="0" err="1"/>
              <a:t>www.roboticsbusinessreview.com</a:t>
            </a:r>
            <a:r>
              <a:rPr lang="en-US" dirty="0"/>
              <a:t>/unmanned/unmanned-ground/infographic-hopes-and-fears-around-self-driving-cars/</a:t>
            </a:r>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7</a:t>
            </a:fld>
            <a:endParaRPr lang="en-US"/>
          </a:p>
        </p:txBody>
      </p:sp>
    </p:spTree>
    <p:extLst>
      <p:ext uri="{BB962C8B-B14F-4D97-AF65-F5344CB8AC3E}">
        <p14:creationId xmlns:p14="http://schemas.microsoft.com/office/powerpoint/2010/main" val="35798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ttp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routenote.com</a:t>
            </a:r>
            <a:r>
              <a:rPr lang="en-US" sz="1200" kern="1200" dirty="0">
                <a:solidFill>
                  <a:schemeClr val="tx1"/>
                </a:solidFill>
                <a:effectLst/>
                <a:latin typeface="+mn-lt"/>
                <a:ea typeface="+mn-ea"/>
                <a:cs typeface="+mn-cs"/>
              </a:rPr>
              <a:t>/blog/amazon-prime-now-has-150-million-subscribers-globally/</a:t>
            </a:r>
          </a:p>
          <a:p>
            <a:pPr lvl="0"/>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secondmeasure.com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datapoints</a:t>
            </a:r>
            <a:r>
              <a:rPr lang="en-US" sz="1200" kern="1200" dirty="0">
                <a:solidFill>
                  <a:schemeClr val="tx1"/>
                </a:solidFill>
                <a:effectLst/>
                <a:latin typeface="+mn-lt"/>
                <a:ea typeface="+mn-ea"/>
                <a:cs typeface="+mn-cs"/>
              </a:rPr>
              <a:t>/food-delivery-services-</a:t>
            </a:r>
            <a:r>
              <a:rPr lang="en-US" sz="1200" kern="1200" dirty="0" err="1">
                <a:solidFill>
                  <a:schemeClr val="tx1"/>
                </a:solidFill>
                <a:effectLst/>
                <a:latin typeface="+mn-lt"/>
                <a:ea typeface="+mn-ea"/>
                <a:cs typeface="+mn-cs"/>
              </a:rPr>
              <a:t>grubhub</a:t>
            </a:r>
            <a:r>
              <a:rPr lang="en-US" sz="1200" kern="1200" dirty="0">
                <a:solidFill>
                  <a:schemeClr val="tx1"/>
                </a:solidFill>
                <a:effectLst/>
                <a:latin typeface="+mn-lt"/>
                <a:ea typeface="+mn-ea"/>
                <a:cs typeface="+mn-cs"/>
              </a:rPr>
              <a:t>-uber-eats-</a:t>
            </a:r>
            <a:r>
              <a:rPr lang="en-US" sz="1200" kern="1200" dirty="0" err="1">
                <a:solidFill>
                  <a:schemeClr val="tx1"/>
                </a:solidFill>
                <a:effectLst/>
                <a:latin typeface="+mn-lt"/>
                <a:ea typeface="+mn-ea"/>
                <a:cs typeface="+mn-cs"/>
              </a:rPr>
              <a:t>doordash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postmates</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dirty="0">
                <a:hlinkClick r:id="rId3"/>
              </a:rPr>
              <a:t>https://www.techtimes.com/articles/245103/20190823/technology-relieving-our-burdens-and-making-lazy.htm</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dirty="0">
                <a:hlinkClick r:id="rId4"/>
              </a:rPr>
              <a:t>https://gbsge.com/technology-has-made-us-lazy/</a:t>
            </a:r>
            <a:endParaRPr lang="en-US" dirty="0"/>
          </a:p>
          <a:p>
            <a:pPr lvl="0"/>
            <a:endParaRPr lang="en-US" dirty="0"/>
          </a:p>
          <a:p>
            <a:pPr lvl="0"/>
            <a:r>
              <a:rPr lang="en-US" dirty="0">
                <a:hlinkClick r:id="rId5"/>
              </a:rPr>
              <a:t>https://www.nytimes.com/interactive/2019/11/14/magazine/internet-future-dream.html</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6"/>
              </a:rPr>
              <a:t>https://viewcontent2.emarketer.com/Content/ces-2020-companies-step-up-to-combat-tech-angst?ecid=NL1001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Q2 2019 </a:t>
            </a:r>
            <a:r>
              <a:rPr lang="en-US" sz="1200" kern="1200" dirty="0" err="1">
                <a:solidFill>
                  <a:schemeClr val="tx1"/>
                </a:solidFill>
                <a:effectLst/>
                <a:latin typeface="+mn-lt"/>
                <a:ea typeface="+mn-ea"/>
                <a:cs typeface="+mn-cs"/>
              </a:rPr>
              <a:t>GlobalWebIndex</a:t>
            </a:r>
            <a:r>
              <a:rPr lang="en-US" sz="1200" kern="1200" dirty="0">
                <a:solidFill>
                  <a:schemeClr val="tx1"/>
                </a:solidFill>
                <a:effectLst/>
                <a:latin typeface="+mn-lt"/>
                <a:ea typeface="+mn-ea"/>
                <a:cs typeface="+mn-cs"/>
              </a:rPr>
              <a:t> survey found that nearly one in four internet users worldwide (24%) don’t understand new technology and fear being left behind, up from just 15% in Q2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Consumers are also more anxious than ever about technology’s ability to compromise their personal privacy. At the current pace of development, it will soon be difficult to watch TV, drive a car, open a refrigerator or even go to sleep without sensors collecting data about these experiences. For this reason, it’s more important than ever that the industry find ways to help people comfortably use technology in simpler, more intuitively “human” ways and understand how it can ultimately benefit them.</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First, the acceleration in market uptake of voice assistants is helping people interact with technology more naturally and with less friction, eliminating the need for keyboards, multiple apps, remote controls or screen overload. Amazon and Google designed their CES exhibits around voice assistants (Alexa and Google Assistant, respectively) and touted multilingual voice integration into nearly every gadget imaginable—from TVs to eyeglasses and jewelry to vehicles.</a:t>
            </a:r>
            <a:endParaRPr lang="en-US" dirty="0"/>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8</a:t>
            </a:fld>
            <a:endParaRPr lang="en-US"/>
          </a:p>
        </p:txBody>
      </p:sp>
    </p:spTree>
    <p:extLst>
      <p:ext uri="{BB962C8B-B14F-4D97-AF65-F5344CB8AC3E}">
        <p14:creationId xmlns:p14="http://schemas.microsoft.com/office/powerpoint/2010/main" val="199857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Mixed; Possibility of Both Reduced and Heightened Tension</a:t>
            </a:r>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9</a:t>
            </a:fld>
            <a:endParaRPr lang="en-US"/>
          </a:p>
        </p:txBody>
      </p:sp>
    </p:spTree>
    <p:extLst>
      <p:ext uri="{BB962C8B-B14F-4D97-AF65-F5344CB8AC3E}">
        <p14:creationId xmlns:p14="http://schemas.microsoft.com/office/powerpoint/2010/main" val="85968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fashionunited.uk</a:t>
            </a:r>
            <a:r>
              <a:rPr lang="en-US" dirty="0"/>
              <a:t>/news/fashion/luxury-is-fastest-growing-category-in-top-global-100-brands/2019061443674</a:t>
            </a:r>
          </a:p>
          <a:p>
            <a:endParaRPr lang="en-US" dirty="0"/>
          </a:p>
        </p:txBody>
      </p:sp>
      <p:sp>
        <p:nvSpPr>
          <p:cNvPr id="4" name="Slide Number Placeholder 3"/>
          <p:cNvSpPr>
            <a:spLocks noGrp="1"/>
          </p:cNvSpPr>
          <p:nvPr>
            <p:ph type="sldNum" sz="quarter" idx="5"/>
          </p:nvPr>
        </p:nvSpPr>
        <p:spPr/>
        <p:txBody>
          <a:bodyPr/>
          <a:lstStyle/>
          <a:p>
            <a:fld id="{7E32BC40-6B32-C947-A216-8C111240FEB7}" type="slidenum">
              <a:rPr lang="en-US" smtClean="0"/>
              <a:t>10</a:t>
            </a:fld>
            <a:endParaRPr lang="en-US"/>
          </a:p>
        </p:txBody>
      </p:sp>
    </p:spTree>
    <p:extLst>
      <p:ext uri="{BB962C8B-B14F-4D97-AF65-F5344CB8AC3E}">
        <p14:creationId xmlns:p14="http://schemas.microsoft.com/office/powerpoint/2010/main" val="28390942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White Star - Transparent Background">
    <p:bg>
      <p:bgPr>
        <a:solidFill>
          <a:srgbClr val="FFFFFF"/>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4FF62F-0A22-1346-8F34-E1658E7CCAB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3406087" y="4064399"/>
            <a:ext cx="5379827" cy="291278"/>
          </a:xfrm>
        </p:spPr>
        <p:txBody>
          <a:bodyPr vert="horz" lIns="91440" tIns="45720" rIns="91440" bIns="45720" rtlCol="0" anchor="ctr">
            <a:noAutofit/>
          </a:bodyPr>
          <a:lstStyle>
            <a:lvl1pPr algn="ctr">
              <a:defRPr lang="en-US" sz="2000" dirty="0">
                <a:solidFill>
                  <a:schemeClr val="bg1"/>
                </a:solidFill>
              </a:defRPr>
            </a:lvl1pPr>
          </a:lstStyle>
          <a:p>
            <a:pPr lvl="0"/>
            <a:r>
              <a:rPr lang="en-US" dirty="0"/>
              <a:t>Date/Subtitle</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3406086" y="3303854"/>
            <a:ext cx="5379828" cy="556317"/>
          </a:xfrm>
        </p:spPr>
        <p:txBody>
          <a:bodyPr vert="horz" lIns="91440" tIns="45720" rIns="91440" bIns="45720" rtlCol="0" anchor="ctr" anchorCtr="0">
            <a:noAutofit/>
          </a:bodyPr>
          <a:lstStyle>
            <a:lvl1pPr algn="ctr">
              <a:defRPr lang="en-US" sz="36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Title</a:t>
            </a:r>
          </a:p>
        </p:txBody>
      </p:sp>
      <p:pic>
        <p:nvPicPr>
          <p:cNvPr id="22" name="Graphic 21">
            <a:extLst>
              <a:ext uri="{FF2B5EF4-FFF2-40B4-BE49-F238E27FC236}">
                <a16:creationId xmlns:a16="http://schemas.microsoft.com/office/drawing/2014/main" id="{938F4E2D-9E38-9A4E-8926-D29F0AF06801}"/>
              </a:ext>
            </a:extLst>
          </p:cNvPr>
          <p:cNvPicPr>
            <a:picLocks noChangeAspect="1"/>
          </p:cNvPicPr>
          <p:nvPr userDrawn="1"/>
        </p:nvPicPr>
        <p:blipFill rotWithShape="1">
          <a:blip r:embed="rId4" cstate="screen">
            <a:lum bright="5000"/>
            <a:alphaModFix amt="65000"/>
            <a:extLst>
              <a:ext uri="{28A0092B-C50C-407E-A947-70E740481C1C}">
                <a14:useLocalDpi xmlns:a14="http://schemas.microsoft.com/office/drawing/2010/main"/>
              </a:ext>
              <a:ext uri="{96DAC541-7B7A-43D3-8B79-37D633B846F1}">
                <asvg:svgBlip xmlns:asvg="http://schemas.microsoft.com/office/drawing/2016/SVG/main" r:embed="rId5"/>
              </a:ext>
            </a:extLst>
          </a:blip>
          <a:srcRect l="42734" t="38004" r="18033" b="37179"/>
          <a:stretch/>
        </p:blipFill>
        <p:spPr>
          <a:xfrm>
            <a:off x="-39688" y="0"/>
            <a:ext cx="12231688" cy="6858000"/>
          </a:xfrm>
          <a:prstGeom prst="rect">
            <a:avLst/>
          </a:prstGeom>
        </p:spPr>
      </p:pic>
    </p:spTree>
    <p:extLst>
      <p:ext uri="{BB962C8B-B14F-4D97-AF65-F5344CB8AC3E}">
        <p14:creationId xmlns:p14="http://schemas.microsoft.com/office/powerpoint/2010/main" val="284570581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mp; Text">
    <p:spTree>
      <p:nvGrpSpPr>
        <p:cNvPr id="1" name=""/>
        <p:cNvGrpSpPr/>
        <p:nvPr/>
      </p:nvGrpSpPr>
      <p:grpSpPr>
        <a:xfrm>
          <a:off x="0" y="0"/>
          <a:ext cx="0" cy="0"/>
          <a:chOff x="0" y="0"/>
          <a:chExt cx="0" cy="0"/>
        </a:xfrm>
      </p:grpSpPr>
      <p:sp>
        <p:nvSpPr>
          <p:cNvPr id="20" name="Right Triangle 19">
            <a:extLst>
              <a:ext uri="{FF2B5EF4-FFF2-40B4-BE49-F238E27FC236}">
                <a16:creationId xmlns:a16="http://schemas.microsoft.com/office/drawing/2014/main" id="{E8B28126-54D9-A743-89ED-86E4092F4830}"/>
              </a:ext>
            </a:extLst>
          </p:cNvPr>
          <p:cNvSpPr/>
          <p:nvPr/>
        </p:nvSpPr>
        <p:spPr>
          <a:xfrm flipV="1">
            <a:off x="5756861" y="0"/>
            <a:ext cx="2573409" cy="6858000"/>
          </a:xfrm>
          <a:prstGeom prst="rtTriangle">
            <a:avLst/>
          </a:prstGeom>
          <a:solidFill>
            <a:srgbClr val="F3F2F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3B87CB18-072C-F547-A1D8-2E9B862529BD}"/>
              </a:ext>
            </a:extLst>
          </p:cNvPr>
          <p:cNvSpPr/>
          <p:nvPr/>
        </p:nvSpPr>
        <p:spPr>
          <a:xfrm flipH="1">
            <a:off x="0" y="0"/>
            <a:ext cx="5756860" cy="6857999"/>
          </a:xfrm>
          <a:prstGeom prst="rect">
            <a:avLst/>
          </a:prstGeom>
          <a:solidFill>
            <a:srgbClr val="F3F2F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19">
            <a:extLst>
              <a:ext uri="{FF2B5EF4-FFF2-40B4-BE49-F238E27FC236}">
                <a16:creationId xmlns:a16="http://schemas.microsoft.com/office/drawing/2014/main" id="{A060D782-E551-2C45-BF7E-E02A1EB59C08}"/>
              </a:ext>
            </a:extLst>
          </p:cNvPr>
          <p:cNvSpPr>
            <a:spLocks noGrp="1"/>
          </p:cNvSpPr>
          <p:nvPr userDrawn="1">
            <p:ph type="body" sz="quarter" idx="11" hasCustomPrompt="1"/>
          </p:nvPr>
        </p:nvSpPr>
        <p:spPr>
          <a:xfrm>
            <a:off x="403607" y="1053296"/>
            <a:ext cx="6300216" cy="5069882"/>
          </a:xfrm>
        </p:spPr>
        <p:txBody>
          <a:bodyPr vert="horz" lIns="91440" tIns="45720" rIns="91440" bIns="45720" rtlCol="0" anchor="t" anchorCtr="0">
            <a:noAutofit/>
          </a:bodyPr>
          <a:lstStyle>
            <a:lvl1pPr marL="0" indent="0" algn="l">
              <a:tabLst>
                <a:tab pos="3878263" algn="l"/>
              </a:tabLst>
              <a:defRPr lang="en-US" sz="14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rutrum nibh, sed dignissim tortor blandit quis. Aenean sagittis vestibulum elit, quis luctus lectus porta at. Ut semper erat sit amet erat ultrices, et fermentum enim interdum. Etiam ipsum ex, rutrum vitae libero sit amet, lacinia volutpat felis. Aliquam lorem erat, tincidunt sed eros eu, vestibulum porttitor diam. Ut dignissim mauris nunc, a tincidunt odio gravida eget. Etiam risus metus, auctor a nisi sed, elementum gravida dolor. Quisque rutrum laoreet auctor. Class aptent taciti sociosqu ad litora torquent per conubia nostra, per inceptos himenaeos.</a:t>
            </a:r>
          </a:p>
          <a:p>
            <a:pPr lvl="0"/>
            <a:r>
              <a:rPr lang="en-US" dirty="0"/>
              <a:t>Duis gravida commodo rhoncus. Integer ac pharetra erat. Sed non leo et sapien pulvinar auctor. Vestibulum ut ullamcorper mauris. Proin at diam et ex gravida gravida eget vitae ligula. Nullam eu vulputate urna. Integer a nisl quis diam posuere efficitur.</a:t>
            </a:r>
          </a:p>
        </p:txBody>
      </p:sp>
      <p:sp>
        <p:nvSpPr>
          <p:cNvPr id="10" name="Text Placeholder 4">
            <a:extLst>
              <a:ext uri="{FF2B5EF4-FFF2-40B4-BE49-F238E27FC236}">
                <a16:creationId xmlns:a16="http://schemas.microsoft.com/office/drawing/2014/main" id="{934A3CCE-4417-BC4D-A572-6A338F11E007}"/>
              </a:ext>
            </a:extLst>
          </p:cNvPr>
          <p:cNvSpPr>
            <a:spLocks noGrp="1"/>
          </p:cNvSpPr>
          <p:nvPr userDrawn="1">
            <p:ph type="body" sz="quarter" idx="13" hasCustomPrompt="1"/>
          </p:nvPr>
        </p:nvSpPr>
        <p:spPr>
          <a:xfrm>
            <a:off x="403607" y="343519"/>
            <a:ext cx="11384786" cy="556317"/>
          </a:xfrm>
        </p:spPr>
        <p:txBody>
          <a:bodyPr vert="horz" lIns="91440" tIns="45720" rIns="91440" bIns="45720" rtlCol="0" anchor="b">
            <a:noAutofit/>
          </a:bodyPr>
          <a:lstStyle>
            <a:lvl1pPr algn="l">
              <a:lnSpc>
                <a:spcPct val="80000"/>
              </a:lnSpc>
              <a:defRPr lang="en-US" sz="20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7" name="Slide Number Placeholder 5">
            <a:extLst>
              <a:ext uri="{FF2B5EF4-FFF2-40B4-BE49-F238E27FC236}">
                <a16:creationId xmlns:a16="http://schemas.microsoft.com/office/drawing/2014/main" id="{951B2E2F-1BCD-0548-812E-86453012D5EA}"/>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spTree>
    <p:extLst>
      <p:ext uri="{BB962C8B-B14F-4D97-AF65-F5344CB8AC3E}">
        <p14:creationId xmlns:p14="http://schemas.microsoft.com/office/powerpoint/2010/main" val="1830760905"/>
      </p:ext>
    </p:extLst>
  </p:cSld>
  <p:clrMapOvr>
    <a:masterClrMapping/>
  </p:clrMapOvr>
  <p:extLst mod="1">
    <p:ext uri="{DCECCB84-F9BA-43D5-87BE-67443E8EF086}">
      <p15:sldGuideLst xmlns:p15="http://schemas.microsoft.com/office/powerpoint/2012/main">
        <p15:guide id="1" pos="4536" userDrawn="1">
          <p15:clr>
            <a:srgbClr val="FBAE40"/>
          </p15:clr>
        </p15:guide>
        <p15:guide id="2" pos="6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Left) &amp;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5" name="Text Placeholder 19">
            <a:extLst>
              <a:ext uri="{FF2B5EF4-FFF2-40B4-BE49-F238E27FC236}">
                <a16:creationId xmlns:a16="http://schemas.microsoft.com/office/drawing/2014/main" id="{A060D782-E551-2C45-BF7E-E02A1EB59C08}"/>
              </a:ext>
            </a:extLst>
          </p:cNvPr>
          <p:cNvSpPr>
            <a:spLocks noGrp="1"/>
          </p:cNvSpPr>
          <p:nvPr>
            <p:ph type="body" sz="quarter" idx="11" hasCustomPrompt="1"/>
          </p:nvPr>
        </p:nvSpPr>
        <p:spPr>
          <a:xfrm>
            <a:off x="4298867" y="1180287"/>
            <a:ext cx="7118845" cy="4498514"/>
          </a:xfrm>
        </p:spPr>
        <p:txBody>
          <a:bodyPr vert="horz" lIns="91440" tIns="45720" rIns="91440" bIns="45720" rtlCol="0" anchor="ctr" anchorCtr="0">
            <a:noAutofit/>
          </a:bodyPr>
          <a:lstStyle>
            <a:lvl1pP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rutrum nibh, sed dignissim tortor blandit quis. Aenean sagittis vestibulum elit, quis luctus lectus porta at. Ut semper erat sit amet erat ultrices, et fermentum enim interdum. Etiam ipsum ex, rutrum vitae libero sit amet, lacinia volutpat felis. Aliquam lorem erat, tincidunt sed eros eu, vestibulum porttitor diam. Ut dignissim mauris nunc, a tincidunt odio gravida eget. Etiam risus metus, auctor a nisi sed, elementum gravida dolor. Quisque rutrum laoreet auctor. Class aptent taciti sociosqu ad litora torquent per conubia nostra, per inceptos </a:t>
            </a:r>
            <a:r>
              <a:rPr lang="en-US" dirty="0" err="1"/>
              <a:t>himenaeos</a:t>
            </a:r>
            <a:r>
              <a:rPr lang="en-US" dirty="0"/>
              <a:t>.</a:t>
            </a:r>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20848" y="2150522"/>
            <a:ext cx="3025816" cy="2558044"/>
          </a:xfrm>
        </p:spPr>
        <p:txBody>
          <a:bodyPr vert="horz" lIns="91440" tIns="45720" rIns="91440" bIns="45720" rtlCol="0" anchor="ctr">
            <a:noAutofit/>
          </a:bodyPr>
          <a:lstStyle>
            <a:lvl1pPr algn="ctr">
              <a:lnSpc>
                <a:spcPct val="80000"/>
              </a:lnSpc>
              <a:defRPr lang="en-US" sz="36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53900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w/ Subhead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cxnSp>
        <p:nvCxnSpPr>
          <p:cNvPr id="7" name="Straight Connector 6">
            <a:extLst>
              <a:ext uri="{FF2B5EF4-FFF2-40B4-BE49-F238E27FC236}">
                <a16:creationId xmlns:a16="http://schemas.microsoft.com/office/drawing/2014/main" id="{2A43ABFC-2CAD-4743-BE48-0B7F3071AE3D}"/>
              </a:ext>
            </a:extLst>
          </p:cNvPr>
          <p:cNvCxnSpPr/>
          <p:nvPr userDrawn="1"/>
        </p:nvCxnSpPr>
        <p:spPr>
          <a:xfrm>
            <a:off x="6106478" y="2327564"/>
            <a:ext cx="0" cy="289757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A9A50AFA-C848-4642-92E1-08A53DD5A053}"/>
              </a:ext>
            </a:extLst>
          </p:cNvPr>
          <p:cNvSpPr>
            <a:spLocks noGrp="1"/>
          </p:cNvSpPr>
          <p:nvPr>
            <p:ph type="body" sz="quarter" idx="15" hasCustomPrompt="1"/>
          </p:nvPr>
        </p:nvSpPr>
        <p:spPr>
          <a:xfrm>
            <a:off x="6543304" y="2783881"/>
            <a:ext cx="4880346" cy="2625930"/>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Ut </a:t>
            </a:r>
            <a:r>
              <a:rPr lang="en-US" dirty="0" err="1"/>
              <a:t>ultricies</a:t>
            </a:r>
            <a:r>
              <a:rPr lang="en-US" dirty="0"/>
              <a:t> </a:t>
            </a:r>
            <a:r>
              <a:rPr lang="en-US" dirty="0" err="1"/>
              <a:t>hendrerit</a:t>
            </a:r>
            <a:r>
              <a:rPr lang="en-US" dirty="0"/>
              <a:t> </a:t>
            </a:r>
            <a:r>
              <a:rPr lang="en-US" dirty="0" err="1"/>
              <a:t>urna</a:t>
            </a:r>
            <a:r>
              <a:rPr lang="en-US" dirty="0"/>
              <a:t>, vitae </a:t>
            </a:r>
            <a:r>
              <a:rPr lang="en-US" dirty="0" err="1"/>
              <a:t>tempor</a:t>
            </a:r>
            <a:r>
              <a:rPr lang="en-US" dirty="0"/>
              <a:t> ex </a:t>
            </a:r>
            <a:r>
              <a:rPr lang="en-US" dirty="0" err="1"/>
              <a:t>dapibus</a:t>
            </a:r>
            <a:r>
              <a:rPr lang="en-US" dirty="0"/>
              <a:t> </a:t>
            </a:r>
            <a:r>
              <a:rPr lang="en-US" dirty="0" err="1"/>
              <a:t>interdum</a:t>
            </a:r>
            <a:r>
              <a:rPr lang="en-US" dirty="0"/>
              <a:t>. </a:t>
            </a:r>
            <a:r>
              <a:rPr lang="en-US" dirty="0" err="1"/>
              <a:t>Curabitur</a:t>
            </a:r>
            <a:r>
              <a:rPr lang="en-US" dirty="0"/>
              <a:t> </a:t>
            </a:r>
            <a:r>
              <a:rPr lang="en-US" dirty="0" err="1"/>
              <a:t>dapibus</a:t>
            </a:r>
            <a:r>
              <a:rPr lang="en-US" dirty="0"/>
              <a:t> </a:t>
            </a:r>
            <a:r>
              <a:rPr lang="en-US" dirty="0" err="1"/>
              <a:t>erat</a:t>
            </a:r>
            <a:r>
              <a:rPr lang="en-US" dirty="0"/>
              <a:t> at </a:t>
            </a:r>
            <a:r>
              <a:rPr lang="en-US" dirty="0" err="1"/>
              <a:t>turpis</a:t>
            </a:r>
            <a:r>
              <a:rPr lang="en-US" dirty="0"/>
              <a:t> </a:t>
            </a:r>
            <a:r>
              <a:rPr lang="en-US" dirty="0" err="1"/>
              <a:t>vehicula</a:t>
            </a:r>
            <a:r>
              <a:rPr lang="en-US" dirty="0"/>
              <a:t> </a:t>
            </a:r>
            <a:r>
              <a:rPr lang="en-US" dirty="0" err="1"/>
              <a:t>bibendum</a:t>
            </a:r>
            <a:r>
              <a:rPr lang="en-US" dirty="0"/>
              <a:t>. </a:t>
            </a:r>
            <a:r>
              <a:rPr lang="en-US" dirty="0" err="1"/>
              <a:t>Vivamus</a:t>
            </a:r>
            <a:r>
              <a:rPr lang="en-US" dirty="0"/>
              <a:t> </a:t>
            </a:r>
            <a:r>
              <a:rPr lang="en-US" dirty="0" err="1"/>
              <a:t>consectetur</a:t>
            </a:r>
            <a:r>
              <a:rPr lang="en-US" dirty="0"/>
              <a:t> </a:t>
            </a:r>
            <a:r>
              <a:rPr lang="en-US" dirty="0" err="1"/>
              <a:t>rutrum</a:t>
            </a:r>
            <a:r>
              <a:rPr lang="en-US" dirty="0"/>
              <a:t> </a:t>
            </a:r>
            <a:r>
              <a:rPr lang="en-US" dirty="0" err="1"/>
              <a:t>nibh</a:t>
            </a:r>
            <a:r>
              <a:rPr lang="en-US" dirty="0"/>
              <a:t>, </a:t>
            </a:r>
            <a:r>
              <a:rPr lang="en-US" dirty="0" err="1"/>
              <a:t>sed</a:t>
            </a:r>
            <a:r>
              <a:rPr lang="en-US" dirty="0"/>
              <a:t> </a:t>
            </a:r>
            <a:r>
              <a:rPr lang="en-US" dirty="0" err="1"/>
              <a:t>dignissim</a:t>
            </a:r>
            <a:r>
              <a:rPr lang="en-US" dirty="0"/>
              <a:t> </a:t>
            </a:r>
            <a:r>
              <a:rPr lang="en-US" dirty="0" err="1"/>
              <a:t>tortor</a:t>
            </a:r>
            <a:r>
              <a:rPr lang="en-US" dirty="0"/>
              <a:t> </a:t>
            </a:r>
            <a:r>
              <a:rPr lang="en-US" dirty="0" err="1"/>
              <a:t>blandit</a:t>
            </a:r>
            <a:r>
              <a:rPr lang="en-US" dirty="0"/>
              <a:t> </a:t>
            </a:r>
            <a:r>
              <a:rPr lang="en-US" dirty="0" err="1"/>
              <a:t>quis</a:t>
            </a:r>
            <a:r>
              <a:rPr lang="en-US" dirty="0"/>
              <a:t>. </a:t>
            </a:r>
            <a:r>
              <a:rPr lang="en-US" dirty="0" err="1"/>
              <a:t>Aenean</a:t>
            </a:r>
            <a:r>
              <a:rPr lang="en-US" dirty="0"/>
              <a:t> </a:t>
            </a:r>
            <a:r>
              <a:rPr lang="en-US" dirty="0" err="1"/>
              <a:t>sagittis</a:t>
            </a:r>
            <a:r>
              <a:rPr lang="en-US" dirty="0"/>
              <a:t> vestibulum </a:t>
            </a:r>
            <a:r>
              <a:rPr lang="en-US" dirty="0" err="1"/>
              <a:t>elit</a:t>
            </a:r>
            <a:r>
              <a:rPr lang="en-US" dirty="0"/>
              <a:t>, </a:t>
            </a:r>
            <a:r>
              <a:rPr lang="en-US" dirty="0" err="1"/>
              <a:t>quis</a:t>
            </a:r>
            <a:r>
              <a:rPr lang="en-US" dirty="0"/>
              <a:t> </a:t>
            </a:r>
            <a:r>
              <a:rPr lang="en-US" dirty="0" err="1"/>
              <a:t>luctus</a:t>
            </a:r>
            <a:r>
              <a:rPr lang="en-US" dirty="0"/>
              <a:t> </a:t>
            </a:r>
            <a:r>
              <a:rPr lang="en-US" dirty="0" err="1"/>
              <a:t>lectus</a:t>
            </a:r>
            <a:r>
              <a:rPr lang="en-US" dirty="0"/>
              <a:t> porta at. Ut semper </a:t>
            </a:r>
            <a:r>
              <a:rPr lang="en-US" dirty="0" err="1"/>
              <a:t>erat</a:t>
            </a:r>
            <a:r>
              <a:rPr lang="en-US" dirty="0"/>
              <a:t> sit </a:t>
            </a:r>
            <a:r>
              <a:rPr lang="en-US" dirty="0" err="1"/>
              <a:t>amet</a:t>
            </a:r>
            <a:r>
              <a:rPr lang="en-US" dirty="0"/>
              <a:t> </a:t>
            </a:r>
            <a:r>
              <a:rPr lang="en-US" dirty="0" err="1"/>
              <a:t>erat</a:t>
            </a:r>
            <a:r>
              <a:rPr lang="en-US" dirty="0"/>
              <a:t> </a:t>
            </a:r>
            <a:r>
              <a:rPr lang="en-US" dirty="0" err="1"/>
              <a:t>ultrices</a:t>
            </a:r>
            <a:r>
              <a:rPr lang="en-US" dirty="0"/>
              <a:t>, et fermentum </a:t>
            </a:r>
            <a:r>
              <a:rPr lang="en-US" dirty="0" err="1"/>
              <a:t>enim</a:t>
            </a:r>
            <a:r>
              <a:rPr lang="en-US" dirty="0"/>
              <a:t> </a:t>
            </a:r>
            <a:r>
              <a:rPr lang="en-US" dirty="0" err="1"/>
              <a:t>interdum</a:t>
            </a:r>
            <a:r>
              <a:rPr lang="en-US" dirty="0"/>
              <a:t>. </a:t>
            </a:r>
          </a:p>
        </p:txBody>
      </p:sp>
      <p:sp>
        <p:nvSpPr>
          <p:cNvPr id="12" name="Text Placeholder 19">
            <a:extLst>
              <a:ext uri="{FF2B5EF4-FFF2-40B4-BE49-F238E27FC236}">
                <a16:creationId xmlns:a16="http://schemas.microsoft.com/office/drawing/2014/main" id="{E49CB2C7-DE0D-FC48-9D02-549B82E465FB}"/>
              </a:ext>
            </a:extLst>
          </p:cNvPr>
          <p:cNvSpPr>
            <a:spLocks noGrp="1"/>
          </p:cNvSpPr>
          <p:nvPr>
            <p:ph type="body" sz="quarter" idx="16" hasCustomPrompt="1"/>
          </p:nvPr>
        </p:nvSpPr>
        <p:spPr>
          <a:xfrm>
            <a:off x="768350" y="2783881"/>
            <a:ext cx="4880346" cy="2625930"/>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Ut </a:t>
            </a:r>
            <a:r>
              <a:rPr lang="en-US" dirty="0" err="1"/>
              <a:t>ultricies</a:t>
            </a:r>
            <a:r>
              <a:rPr lang="en-US" dirty="0"/>
              <a:t> </a:t>
            </a:r>
            <a:r>
              <a:rPr lang="en-US" dirty="0" err="1"/>
              <a:t>hendrerit</a:t>
            </a:r>
            <a:r>
              <a:rPr lang="en-US" dirty="0"/>
              <a:t> </a:t>
            </a:r>
            <a:r>
              <a:rPr lang="en-US" dirty="0" err="1"/>
              <a:t>urna</a:t>
            </a:r>
            <a:r>
              <a:rPr lang="en-US" dirty="0"/>
              <a:t>, vitae </a:t>
            </a:r>
            <a:r>
              <a:rPr lang="en-US" dirty="0" err="1"/>
              <a:t>tempor</a:t>
            </a:r>
            <a:r>
              <a:rPr lang="en-US" dirty="0"/>
              <a:t> ex </a:t>
            </a:r>
            <a:r>
              <a:rPr lang="en-US" dirty="0" err="1"/>
              <a:t>dapibus</a:t>
            </a:r>
            <a:r>
              <a:rPr lang="en-US" dirty="0"/>
              <a:t> </a:t>
            </a:r>
            <a:r>
              <a:rPr lang="en-US" dirty="0" err="1"/>
              <a:t>interdum</a:t>
            </a:r>
            <a:r>
              <a:rPr lang="en-US" dirty="0"/>
              <a:t>. </a:t>
            </a:r>
            <a:r>
              <a:rPr lang="en-US" dirty="0" err="1"/>
              <a:t>Curabitur</a:t>
            </a:r>
            <a:r>
              <a:rPr lang="en-US" dirty="0"/>
              <a:t> </a:t>
            </a:r>
            <a:r>
              <a:rPr lang="en-US" dirty="0" err="1"/>
              <a:t>dapibus</a:t>
            </a:r>
            <a:r>
              <a:rPr lang="en-US" dirty="0"/>
              <a:t> </a:t>
            </a:r>
            <a:r>
              <a:rPr lang="en-US" dirty="0" err="1"/>
              <a:t>erat</a:t>
            </a:r>
            <a:r>
              <a:rPr lang="en-US" dirty="0"/>
              <a:t> at </a:t>
            </a:r>
            <a:r>
              <a:rPr lang="en-US" dirty="0" err="1"/>
              <a:t>turpis</a:t>
            </a:r>
            <a:r>
              <a:rPr lang="en-US" dirty="0"/>
              <a:t> </a:t>
            </a:r>
            <a:r>
              <a:rPr lang="en-US" dirty="0" err="1"/>
              <a:t>vehicula</a:t>
            </a:r>
            <a:r>
              <a:rPr lang="en-US" dirty="0"/>
              <a:t> </a:t>
            </a:r>
            <a:r>
              <a:rPr lang="en-US" dirty="0" err="1"/>
              <a:t>bibendum</a:t>
            </a:r>
            <a:r>
              <a:rPr lang="en-US" dirty="0"/>
              <a:t>. </a:t>
            </a:r>
            <a:r>
              <a:rPr lang="en-US" dirty="0" err="1"/>
              <a:t>Vivamus</a:t>
            </a:r>
            <a:r>
              <a:rPr lang="en-US" dirty="0"/>
              <a:t> </a:t>
            </a:r>
            <a:r>
              <a:rPr lang="en-US" dirty="0" err="1"/>
              <a:t>consectetur</a:t>
            </a:r>
            <a:r>
              <a:rPr lang="en-US" dirty="0"/>
              <a:t> </a:t>
            </a:r>
            <a:r>
              <a:rPr lang="en-US" dirty="0" err="1"/>
              <a:t>rutrum</a:t>
            </a:r>
            <a:r>
              <a:rPr lang="en-US" dirty="0"/>
              <a:t> </a:t>
            </a:r>
            <a:r>
              <a:rPr lang="en-US" dirty="0" err="1"/>
              <a:t>nibh</a:t>
            </a:r>
            <a:r>
              <a:rPr lang="en-US" dirty="0"/>
              <a:t>, </a:t>
            </a:r>
            <a:r>
              <a:rPr lang="en-US" dirty="0" err="1"/>
              <a:t>sed</a:t>
            </a:r>
            <a:r>
              <a:rPr lang="en-US" dirty="0"/>
              <a:t> </a:t>
            </a:r>
            <a:r>
              <a:rPr lang="en-US" dirty="0" err="1"/>
              <a:t>dignissim</a:t>
            </a:r>
            <a:r>
              <a:rPr lang="en-US" dirty="0"/>
              <a:t> </a:t>
            </a:r>
            <a:r>
              <a:rPr lang="en-US" dirty="0" err="1"/>
              <a:t>tortor</a:t>
            </a:r>
            <a:r>
              <a:rPr lang="en-US" dirty="0"/>
              <a:t> </a:t>
            </a:r>
            <a:r>
              <a:rPr lang="en-US" dirty="0" err="1"/>
              <a:t>blandit</a:t>
            </a:r>
            <a:r>
              <a:rPr lang="en-US" dirty="0"/>
              <a:t> </a:t>
            </a:r>
            <a:r>
              <a:rPr lang="en-US" dirty="0" err="1"/>
              <a:t>quis</a:t>
            </a:r>
            <a:r>
              <a:rPr lang="en-US" dirty="0"/>
              <a:t>. </a:t>
            </a:r>
            <a:r>
              <a:rPr lang="en-US" dirty="0" err="1"/>
              <a:t>Aenean</a:t>
            </a:r>
            <a:r>
              <a:rPr lang="en-US" dirty="0"/>
              <a:t> </a:t>
            </a:r>
            <a:r>
              <a:rPr lang="en-US" dirty="0" err="1"/>
              <a:t>sagittis</a:t>
            </a:r>
            <a:r>
              <a:rPr lang="en-US" dirty="0"/>
              <a:t> vestibulum </a:t>
            </a:r>
            <a:r>
              <a:rPr lang="en-US" dirty="0" err="1"/>
              <a:t>elit</a:t>
            </a:r>
            <a:r>
              <a:rPr lang="en-US" dirty="0"/>
              <a:t>, </a:t>
            </a:r>
            <a:r>
              <a:rPr lang="en-US" dirty="0" err="1"/>
              <a:t>quis</a:t>
            </a:r>
            <a:r>
              <a:rPr lang="en-US" dirty="0"/>
              <a:t> </a:t>
            </a:r>
            <a:r>
              <a:rPr lang="en-US" dirty="0" err="1"/>
              <a:t>luctus</a:t>
            </a:r>
            <a:r>
              <a:rPr lang="en-US" dirty="0"/>
              <a:t> </a:t>
            </a:r>
            <a:r>
              <a:rPr lang="en-US" dirty="0" err="1"/>
              <a:t>lectus</a:t>
            </a:r>
            <a:r>
              <a:rPr lang="en-US" dirty="0"/>
              <a:t> porta at. Ut semper </a:t>
            </a:r>
            <a:r>
              <a:rPr lang="en-US" dirty="0" err="1"/>
              <a:t>erat</a:t>
            </a:r>
            <a:r>
              <a:rPr lang="en-US" dirty="0"/>
              <a:t> sit </a:t>
            </a:r>
            <a:r>
              <a:rPr lang="en-US" dirty="0" err="1"/>
              <a:t>amet</a:t>
            </a:r>
            <a:r>
              <a:rPr lang="en-US" dirty="0"/>
              <a:t> </a:t>
            </a:r>
            <a:r>
              <a:rPr lang="en-US" dirty="0" err="1"/>
              <a:t>erat</a:t>
            </a:r>
            <a:r>
              <a:rPr lang="en-US" dirty="0"/>
              <a:t> </a:t>
            </a:r>
            <a:r>
              <a:rPr lang="en-US" dirty="0" err="1"/>
              <a:t>ultrices</a:t>
            </a:r>
            <a:r>
              <a:rPr lang="en-US" dirty="0"/>
              <a:t>, et fermentum </a:t>
            </a:r>
            <a:r>
              <a:rPr lang="en-US" dirty="0" err="1"/>
              <a:t>enim</a:t>
            </a:r>
            <a:r>
              <a:rPr lang="en-US" dirty="0"/>
              <a:t> </a:t>
            </a:r>
            <a:r>
              <a:rPr lang="en-US" dirty="0" err="1"/>
              <a:t>interdum</a:t>
            </a:r>
            <a:r>
              <a:rPr lang="en-US" dirty="0"/>
              <a:t>. </a:t>
            </a:r>
          </a:p>
        </p:txBody>
      </p:sp>
      <p:sp>
        <p:nvSpPr>
          <p:cNvPr id="8" name="Text Placeholder 4">
            <a:extLst>
              <a:ext uri="{FF2B5EF4-FFF2-40B4-BE49-F238E27FC236}">
                <a16:creationId xmlns:a16="http://schemas.microsoft.com/office/drawing/2014/main" id="{198A46B7-8DD2-5747-AB57-5F4CF7AA955A}"/>
              </a:ext>
            </a:extLst>
          </p:cNvPr>
          <p:cNvSpPr>
            <a:spLocks noGrp="1"/>
          </p:cNvSpPr>
          <p:nvPr>
            <p:ph type="body" sz="quarter" idx="17" hasCustomPrompt="1"/>
          </p:nvPr>
        </p:nvSpPr>
        <p:spPr>
          <a:xfrm>
            <a:off x="768350" y="2174013"/>
            <a:ext cx="4880346" cy="556317"/>
          </a:xfrm>
        </p:spPr>
        <p:txBody>
          <a:bodyPr vert="horz" lIns="91440" tIns="45720" rIns="91440" bIns="45720" rtlCol="0" anchor="ctr">
            <a:noAutofit/>
          </a:bodyPr>
          <a:lstStyle>
            <a:lvl1pPr algn="ctr">
              <a:lnSpc>
                <a:spcPct val="80000"/>
              </a:lnSpc>
              <a:defRPr lang="en-US" sz="24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Sub Headline</a:t>
            </a:r>
          </a:p>
        </p:txBody>
      </p:sp>
      <p:sp>
        <p:nvSpPr>
          <p:cNvPr id="9" name="Text Placeholder 4">
            <a:extLst>
              <a:ext uri="{FF2B5EF4-FFF2-40B4-BE49-F238E27FC236}">
                <a16:creationId xmlns:a16="http://schemas.microsoft.com/office/drawing/2014/main" id="{843ABC78-C53E-B743-AFE5-2BE699076386}"/>
              </a:ext>
            </a:extLst>
          </p:cNvPr>
          <p:cNvSpPr>
            <a:spLocks noGrp="1"/>
          </p:cNvSpPr>
          <p:nvPr>
            <p:ph type="body" sz="quarter" idx="18" hasCustomPrompt="1"/>
          </p:nvPr>
        </p:nvSpPr>
        <p:spPr>
          <a:xfrm>
            <a:off x="6543304" y="2141355"/>
            <a:ext cx="4880346" cy="556317"/>
          </a:xfrm>
        </p:spPr>
        <p:txBody>
          <a:bodyPr vert="horz" lIns="91440" tIns="45720" rIns="91440" bIns="45720" rtlCol="0" anchor="ctr">
            <a:noAutofit/>
          </a:bodyPr>
          <a:lstStyle>
            <a:lvl1pPr algn="ctr">
              <a:lnSpc>
                <a:spcPct val="80000"/>
              </a:lnSpc>
              <a:defRPr lang="en-US" sz="24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Sub Headline</a:t>
            </a:r>
          </a:p>
        </p:txBody>
      </p:sp>
    </p:spTree>
    <p:extLst>
      <p:ext uri="{BB962C8B-B14F-4D97-AF65-F5344CB8AC3E}">
        <p14:creationId xmlns:p14="http://schemas.microsoft.com/office/powerpoint/2010/main" val="2151468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cxnSp>
        <p:nvCxnSpPr>
          <p:cNvPr id="7" name="Straight Connector 6">
            <a:extLst>
              <a:ext uri="{FF2B5EF4-FFF2-40B4-BE49-F238E27FC236}">
                <a16:creationId xmlns:a16="http://schemas.microsoft.com/office/drawing/2014/main" id="{2A43ABFC-2CAD-4743-BE48-0B7F3071AE3D}"/>
              </a:ext>
            </a:extLst>
          </p:cNvPr>
          <p:cNvCxnSpPr/>
          <p:nvPr userDrawn="1"/>
        </p:nvCxnSpPr>
        <p:spPr>
          <a:xfrm>
            <a:off x="6106478" y="2327564"/>
            <a:ext cx="0" cy="289757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A9A50AFA-C848-4642-92E1-08A53DD5A053}"/>
              </a:ext>
            </a:extLst>
          </p:cNvPr>
          <p:cNvSpPr>
            <a:spLocks noGrp="1"/>
          </p:cNvSpPr>
          <p:nvPr>
            <p:ph type="body" sz="quarter" idx="15" hasCustomPrompt="1"/>
          </p:nvPr>
        </p:nvSpPr>
        <p:spPr>
          <a:xfrm>
            <a:off x="6543304" y="2213263"/>
            <a:ext cx="4880346" cy="3316184"/>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Ut </a:t>
            </a:r>
            <a:r>
              <a:rPr lang="en-US" dirty="0" err="1"/>
              <a:t>ultricies</a:t>
            </a:r>
            <a:r>
              <a:rPr lang="en-US" dirty="0"/>
              <a:t> </a:t>
            </a:r>
            <a:r>
              <a:rPr lang="en-US" dirty="0" err="1"/>
              <a:t>hendrerit</a:t>
            </a:r>
            <a:r>
              <a:rPr lang="en-US" dirty="0"/>
              <a:t> </a:t>
            </a:r>
            <a:r>
              <a:rPr lang="en-US" dirty="0" err="1"/>
              <a:t>urna</a:t>
            </a:r>
            <a:r>
              <a:rPr lang="en-US" dirty="0"/>
              <a:t>, vitae </a:t>
            </a:r>
            <a:r>
              <a:rPr lang="en-US" dirty="0" err="1"/>
              <a:t>tempor</a:t>
            </a:r>
            <a:r>
              <a:rPr lang="en-US" dirty="0"/>
              <a:t> ex </a:t>
            </a:r>
            <a:r>
              <a:rPr lang="en-US" dirty="0" err="1"/>
              <a:t>dapibus</a:t>
            </a:r>
            <a:r>
              <a:rPr lang="en-US" dirty="0"/>
              <a:t> </a:t>
            </a:r>
            <a:r>
              <a:rPr lang="en-US" dirty="0" err="1"/>
              <a:t>interdum</a:t>
            </a:r>
            <a:r>
              <a:rPr lang="en-US" dirty="0"/>
              <a:t>. </a:t>
            </a:r>
            <a:r>
              <a:rPr lang="en-US" dirty="0" err="1"/>
              <a:t>Curabitur</a:t>
            </a:r>
            <a:r>
              <a:rPr lang="en-US" dirty="0"/>
              <a:t> </a:t>
            </a:r>
            <a:r>
              <a:rPr lang="en-US" dirty="0" err="1"/>
              <a:t>dapibus</a:t>
            </a:r>
            <a:r>
              <a:rPr lang="en-US" dirty="0"/>
              <a:t> </a:t>
            </a:r>
            <a:r>
              <a:rPr lang="en-US" dirty="0" err="1"/>
              <a:t>erat</a:t>
            </a:r>
            <a:r>
              <a:rPr lang="en-US" dirty="0"/>
              <a:t> at </a:t>
            </a:r>
            <a:r>
              <a:rPr lang="en-US" dirty="0" err="1"/>
              <a:t>turpis</a:t>
            </a:r>
            <a:r>
              <a:rPr lang="en-US" dirty="0"/>
              <a:t> </a:t>
            </a:r>
            <a:r>
              <a:rPr lang="en-US" dirty="0" err="1"/>
              <a:t>vehicula</a:t>
            </a:r>
            <a:r>
              <a:rPr lang="en-US" dirty="0"/>
              <a:t> </a:t>
            </a:r>
            <a:r>
              <a:rPr lang="en-US" dirty="0" err="1"/>
              <a:t>bibendum</a:t>
            </a:r>
            <a:r>
              <a:rPr lang="en-US" dirty="0"/>
              <a:t>. </a:t>
            </a:r>
            <a:r>
              <a:rPr lang="en-US" dirty="0" err="1"/>
              <a:t>Vivamus</a:t>
            </a:r>
            <a:r>
              <a:rPr lang="en-US" dirty="0"/>
              <a:t> </a:t>
            </a:r>
            <a:r>
              <a:rPr lang="en-US" dirty="0" err="1"/>
              <a:t>consectetur</a:t>
            </a:r>
            <a:r>
              <a:rPr lang="en-US" dirty="0"/>
              <a:t> </a:t>
            </a:r>
            <a:r>
              <a:rPr lang="en-US" dirty="0" err="1"/>
              <a:t>rutrum</a:t>
            </a:r>
            <a:r>
              <a:rPr lang="en-US" dirty="0"/>
              <a:t> </a:t>
            </a:r>
            <a:r>
              <a:rPr lang="en-US" dirty="0" err="1"/>
              <a:t>nibh</a:t>
            </a:r>
            <a:r>
              <a:rPr lang="en-US" dirty="0"/>
              <a:t>, </a:t>
            </a:r>
            <a:r>
              <a:rPr lang="en-US" dirty="0" err="1"/>
              <a:t>sed</a:t>
            </a:r>
            <a:r>
              <a:rPr lang="en-US" dirty="0"/>
              <a:t> </a:t>
            </a:r>
            <a:r>
              <a:rPr lang="en-US" dirty="0" err="1"/>
              <a:t>dignissim</a:t>
            </a:r>
            <a:r>
              <a:rPr lang="en-US" dirty="0"/>
              <a:t> </a:t>
            </a:r>
            <a:r>
              <a:rPr lang="en-US" dirty="0" err="1"/>
              <a:t>tortor</a:t>
            </a:r>
            <a:r>
              <a:rPr lang="en-US" dirty="0"/>
              <a:t> </a:t>
            </a:r>
            <a:r>
              <a:rPr lang="en-US" dirty="0" err="1"/>
              <a:t>blandit</a:t>
            </a:r>
            <a:r>
              <a:rPr lang="en-US" dirty="0"/>
              <a:t> </a:t>
            </a:r>
            <a:r>
              <a:rPr lang="en-US" dirty="0" err="1"/>
              <a:t>quis</a:t>
            </a:r>
            <a:r>
              <a:rPr lang="en-US" dirty="0"/>
              <a:t>. </a:t>
            </a:r>
            <a:r>
              <a:rPr lang="en-US" dirty="0" err="1"/>
              <a:t>Aenean</a:t>
            </a:r>
            <a:r>
              <a:rPr lang="en-US" dirty="0"/>
              <a:t> </a:t>
            </a:r>
            <a:r>
              <a:rPr lang="en-US" dirty="0" err="1"/>
              <a:t>sagittis</a:t>
            </a:r>
            <a:r>
              <a:rPr lang="en-US" dirty="0"/>
              <a:t> vestibulum </a:t>
            </a:r>
            <a:r>
              <a:rPr lang="en-US" dirty="0" err="1"/>
              <a:t>elit</a:t>
            </a:r>
            <a:r>
              <a:rPr lang="en-US" dirty="0"/>
              <a:t>, </a:t>
            </a:r>
            <a:r>
              <a:rPr lang="en-US" dirty="0" err="1"/>
              <a:t>quis</a:t>
            </a:r>
            <a:r>
              <a:rPr lang="en-US" dirty="0"/>
              <a:t> </a:t>
            </a:r>
            <a:r>
              <a:rPr lang="en-US" dirty="0" err="1"/>
              <a:t>luctus</a:t>
            </a:r>
            <a:r>
              <a:rPr lang="en-US" dirty="0"/>
              <a:t> </a:t>
            </a:r>
            <a:r>
              <a:rPr lang="en-US" dirty="0" err="1"/>
              <a:t>lectus</a:t>
            </a:r>
            <a:r>
              <a:rPr lang="en-US" dirty="0"/>
              <a:t> porta at. Ut semper </a:t>
            </a:r>
            <a:r>
              <a:rPr lang="en-US" dirty="0" err="1"/>
              <a:t>erat</a:t>
            </a:r>
            <a:r>
              <a:rPr lang="en-US" dirty="0"/>
              <a:t> sit </a:t>
            </a:r>
            <a:r>
              <a:rPr lang="en-US" dirty="0" err="1"/>
              <a:t>amet</a:t>
            </a:r>
            <a:r>
              <a:rPr lang="en-US" dirty="0"/>
              <a:t> </a:t>
            </a:r>
            <a:r>
              <a:rPr lang="en-US" dirty="0" err="1"/>
              <a:t>erat</a:t>
            </a:r>
            <a:r>
              <a:rPr lang="en-US" dirty="0"/>
              <a:t> </a:t>
            </a:r>
            <a:r>
              <a:rPr lang="en-US" dirty="0" err="1"/>
              <a:t>ultrices</a:t>
            </a:r>
            <a:r>
              <a:rPr lang="en-US" dirty="0"/>
              <a:t>, et fermentum </a:t>
            </a:r>
            <a:r>
              <a:rPr lang="en-US" dirty="0" err="1"/>
              <a:t>enim</a:t>
            </a:r>
            <a:r>
              <a:rPr lang="en-US" dirty="0"/>
              <a:t> </a:t>
            </a:r>
            <a:r>
              <a:rPr lang="en-US" dirty="0" err="1"/>
              <a:t>interdum</a:t>
            </a:r>
            <a:r>
              <a:rPr lang="en-US" dirty="0"/>
              <a:t>. </a:t>
            </a:r>
            <a:r>
              <a:rPr lang="en-US" dirty="0" err="1"/>
              <a:t>Etiam</a:t>
            </a:r>
            <a:r>
              <a:rPr lang="en-US" dirty="0"/>
              <a:t> ipsum ex, </a:t>
            </a:r>
            <a:r>
              <a:rPr lang="en-US" dirty="0" err="1"/>
              <a:t>rutrum</a:t>
            </a:r>
            <a:r>
              <a:rPr lang="en-US" dirty="0"/>
              <a:t> vitae libero sit </a:t>
            </a:r>
            <a:r>
              <a:rPr lang="en-US" dirty="0" err="1"/>
              <a:t>amet</a:t>
            </a:r>
            <a:r>
              <a:rPr lang="en-US" dirty="0"/>
              <a:t>, lacinia </a:t>
            </a:r>
            <a:r>
              <a:rPr lang="en-US" dirty="0" err="1"/>
              <a:t>volutpat</a:t>
            </a:r>
            <a:r>
              <a:rPr lang="en-US" dirty="0"/>
              <a:t> </a:t>
            </a:r>
            <a:r>
              <a:rPr lang="en-US" dirty="0" err="1"/>
              <a:t>felis</a:t>
            </a:r>
            <a:r>
              <a:rPr lang="en-US" dirty="0"/>
              <a:t>. </a:t>
            </a:r>
            <a:r>
              <a:rPr lang="en-US" dirty="0" err="1"/>
              <a:t>Aliquam</a:t>
            </a:r>
            <a:r>
              <a:rPr lang="en-US" dirty="0"/>
              <a:t> lorem </a:t>
            </a:r>
            <a:r>
              <a:rPr lang="en-US" dirty="0" err="1"/>
              <a:t>erat</a:t>
            </a:r>
            <a:r>
              <a:rPr lang="en-US" dirty="0"/>
              <a:t>.</a:t>
            </a:r>
          </a:p>
        </p:txBody>
      </p:sp>
      <p:sp>
        <p:nvSpPr>
          <p:cNvPr id="12" name="Text Placeholder 19">
            <a:extLst>
              <a:ext uri="{FF2B5EF4-FFF2-40B4-BE49-F238E27FC236}">
                <a16:creationId xmlns:a16="http://schemas.microsoft.com/office/drawing/2014/main" id="{E49CB2C7-DE0D-FC48-9D02-549B82E465FB}"/>
              </a:ext>
            </a:extLst>
          </p:cNvPr>
          <p:cNvSpPr>
            <a:spLocks noGrp="1"/>
          </p:cNvSpPr>
          <p:nvPr>
            <p:ph type="body" sz="quarter" idx="16" hasCustomPrompt="1"/>
          </p:nvPr>
        </p:nvSpPr>
        <p:spPr>
          <a:xfrm>
            <a:off x="767948" y="2213263"/>
            <a:ext cx="4880346" cy="3316184"/>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Ut </a:t>
            </a:r>
            <a:r>
              <a:rPr lang="en-US" dirty="0" err="1"/>
              <a:t>ultricies</a:t>
            </a:r>
            <a:r>
              <a:rPr lang="en-US" dirty="0"/>
              <a:t> </a:t>
            </a:r>
            <a:r>
              <a:rPr lang="en-US" dirty="0" err="1"/>
              <a:t>hendrerit</a:t>
            </a:r>
            <a:r>
              <a:rPr lang="en-US" dirty="0"/>
              <a:t> </a:t>
            </a:r>
            <a:r>
              <a:rPr lang="en-US" dirty="0" err="1"/>
              <a:t>urna</a:t>
            </a:r>
            <a:r>
              <a:rPr lang="en-US" dirty="0"/>
              <a:t>, vitae </a:t>
            </a:r>
            <a:r>
              <a:rPr lang="en-US" dirty="0" err="1"/>
              <a:t>tempor</a:t>
            </a:r>
            <a:r>
              <a:rPr lang="en-US" dirty="0"/>
              <a:t> ex </a:t>
            </a:r>
            <a:r>
              <a:rPr lang="en-US" dirty="0" err="1"/>
              <a:t>dapibus</a:t>
            </a:r>
            <a:r>
              <a:rPr lang="en-US" dirty="0"/>
              <a:t> </a:t>
            </a:r>
            <a:r>
              <a:rPr lang="en-US" dirty="0" err="1"/>
              <a:t>interdum</a:t>
            </a:r>
            <a:r>
              <a:rPr lang="en-US" dirty="0"/>
              <a:t>. </a:t>
            </a:r>
            <a:r>
              <a:rPr lang="en-US" dirty="0" err="1"/>
              <a:t>Curabitur</a:t>
            </a:r>
            <a:r>
              <a:rPr lang="en-US" dirty="0"/>
              <a:t> </a:t>
            </a:r>
            <a:r>
              <a:rPr lang="en-US" dirty="0" err="1"/>
              <a:t>dapibus</a:t>
            </a:r>
            <a:r>
              <a:rPr lang="en-US" dirty="0"/>
              <a:t> </a:t>
            </a:r>
            <a:r>
              <a:rPr lang="en-US" dirty="0" err="1"/>
              <a:t>erat</a:t>
            </a:r>
            <a:r>
              <a:rPr lang="en-US" dirty="0"/>
              <a:t> at </a:t>
            </a:r>
            <a:r>
              <a:rPr lang="en-US" dirty="0" err="1"/>
              <a:t>turpis</a:t>
            </a:r>
            <a:r>
              <a:rPr lang="en-US" dirty="0"/>
              <a:t> </a:t>
            </a:r>
            <a:r>
              <a:rPr lang="en-US" dirty="0" err="1"/>
              <a:t>vehicula</a:t>
            </a:r>
            <a:r>
              <a:rPr lang="en-US" dirty="0"/>
              <a:t> </a:t>
            </a:r>
            <a:r>
              <a:rPr lang="en-US" dirty="0" err="1"/>
              <a:t>bibendum</a:t>
            </a:r>
            <a:r>
              <a:rPr lang="en-US" dirty="0"/>
              <a:t>. </a:t>
            </a:r>
            <a:r>
              <a:rPr lang="en-US" dirty="0" err="1"/>
              <a:t>Vivamus</a:t>
            </a:r>
            <a:r>
              <a:rPr lang="en-US" dirty="0"/>
              <a:t> </a:t>
            </a:r>
            <a:r>
              <a:rPr lang="en-US" dirty="0" err="1"/>
              <a:t>consectetur</a:t>
            </a:r>
            <a:r>
              <a:rPr lang="en-US" dirty="0"/>
              <a:t> </a:t>
            </a:r>
            <a:r>
              <a:rPr lang="en-US" dirty="0" err="1"/>
              <a:t>rutrum</a:t>
            </a:r>
            <a:r>
              <a:rPr lang="en-US" dirty="0"/>
              <a:t> </a:t>
            </a:r>
            <a:r>
              <a:rPr lang="en-US" dirty="0" err="1"/>
              <a:t>nibh</a:t>
            </a:r>
            <a:r>
              <a:rPr lang="en-US" dirty="0"/>
              <a:t>, </a:t>
            </a:r>
            <a:r>
              <a:rPr lang="en-US" dirty="0" err="1"/>
              <a:t>sed</a:t>
            </a:r>
            <a:r>
              <a:rPr lang="en-US" dirty="0"/>
              <a:t> </a:t>
            </a:r>
            <a:r>
              <a:rPr lang="en-US" dirty="0" err="1"/>
              <a:t>dignissim</a:t>
            </a:r>
            <a:r>
              <a:rPr lang="en-US" dirty="0"/>
              <a:t> </a:t>
            </a:r>
            <a:r>
              <a:rPr lang="en-US" dirty="0" err="1"/>
              <a:t>tortor</a:t>
            </a:r>
            <a:r>
              <a:rPr lang="en-US" dirty="0"/>
              <a:t> </a:t>
            </a:r>
            <a:r>
              <a:rPr lang="en-US" dirty="0" err="1"/>
              <a:t>blandit</a:t>
            </a:r>
            <a:r>
              <a:rPr lang="en-US" dirty="0"/>
              <a:t> </a:t>
            </a:r>
            <a:r>
              <a:rPr lang="en-US" dirty="0" err="1"/>
              <a:t>quis</a:t>
            </a:r>
            <a:r>
              <a:rPr lang="en-US" dirty="0"/>
              <a:t>. </a:t>
            </a:r>
            <a:r>
              <a:rPr lang="en-US" dirty="0" err="1"/>
              <a:t>Aenean</a:t>
            </a:r>
            <a:r>
              <a:rPr lang="en-US" dirty="0"/>
              <a:t> </a:t>
            </a:r>
            <a:r>
              <a:rPr lang="en-US" dirty="0" err="1"/>
              <a:t>sagittis</a:t>
            </a:r>
            <a:r>
              <a:rPr lang="en-US" dirty="0"/>
              <a:t> vestibulum </a:t>
            </a:r>
            <a:r>
              <a:rPr lang="en-US" dirty="0" err="1"/>
              <a:t>elit</a:t>
            </a:r>
            <a:r>
              <a:rPr lang="en-US" dirty="0"/>
              <a:t>, </a:t>
            </a:r>
            <a:r>
              <a:rPr lang="en-US" dirty="0" err="1"/>
              <a:t>quis</a:t>
            </a:r>
            <a:r>
              <a:rPr lang="en-US" dirty="0"/>
              <a:t> </a:t>
            </a:r>
            <a:r>
              <a:rPr lang="en-US" dirty="0" err="1"/>
              <a:t>luctus</a:t>
            </a:r>
            <a:r>
              <a:rPr lang="en-US" dirty="0"/>
              <a:t> </a:t>
            </a:r>
            <a:r>
              <a:rPr lang="en-US" dirty="0" err="1"/>
              <a:t>lectus</a:t>
            </a:r>
            <a:r>
              <a:rPr lang="en-US" dirty="0"/>
              <a:t> porta at. Ut semper </a:t>
            </a:r>
            <a:r>
              <a:rPr lang="en-US" dirty="0" err="1"/>
              <a:t>erat</a:t>
            </a:r>
            <a:r>
              <a:rPr lang="en-US" dirty="0"/>
              <a:t> sit </a:t>
            </a:r>
            <a:r>
              <a:rPr lang="en-US" dirty="0" err="1"/>
              <a:t>amet</a:t>
            </a:r>
            <a:r>
              <a:rPr lang="en-US" dirty="0"/>
              <a:t> </a:t>
            </a:r>
            <a:r>
              <a:rPr lang="en-US" dirty="0" err="1"/>
              <a:t>erat</a:t>
            </a:r>
            <a:r>
              <a:rPr lang="en-US" dirty="0"/>
              <a:t> </a:t>
            </a:r>
            <a:r>
              <a:rPr lang="en-US" dirty="0" err="1"/>
              <a:t>ultrices</a:t>
            </a:r>
            <a:r>
              <a:rPr lang="en-US" dirty="0"/>
              <a:t>, et fermentum </a:t>
            </a:r>
            <a:r>
              <a:rPr lang="en-US" dirty="0" err="1"/>
              <a:t>enim</a:t>
            </a:r>
            <a:r>
              <a:rPr lang="en-US" dirty="0"/>
              <a:t> </a:t>
            </a:r>
            <a:r>
              <a:rPr lang="en-US" dirty="0" err="1"/>
              <a:t>interdum</a:t>
            </a:r>
            <a:r>
              <a:rPr lang="en-US" dirty="0"/>
              <a:t>. </a:t>
            </a:r>
            <a:r>
              <a:rPr lang="en-US" dirty="0" err="1"/>
              <a:t>Etiam</a:t>
            </a:r>
            <a:r>
              <a:rPr lang="en-US" dirty="0"/>
              <a:t> ipsum ex, </a:t>
            </a:r>
            <a:r>
              <a:rPr lang="en-US" dirty="0" err="1"/>
              <a:t>rutrum</a:t>
            </a:r>
            <a:r>
              <a:rPr lang="en-US" dirty="0"/>
              <a:t> vitae libero sit </a:t>
            </a:r>
            <a:r>
              <a:rPr lang="en-US" dirty="0" err="1"/>
              <a:t>amet</a:t>
            </a:r>
            <a:r>
              <a:rPr lang="en-US" dirty="0"/>
              <a:t>, lacinia </a:t>
            </a:r>
            <a:r>
              <a:rPr lang="en-US" dirty="0" err="1"/>
              <a:t>volutpat</a:t>
            </a:r>
            <a:r>
              <a:rPr lang="en-US" dirty="0"/>
              <a:t> </a:t>
            </a:r>
            <a:r>
              <a:rPr lang="en-US" dirty="0" err="1"/>
              <a:t>felis</a:t>
            </a:r>
            <a:r>
              <a:rPr lang="en-US" dirty="0"/>
              <a:t>. </a:t>
            </a:r>
            <a:r>
              <a:rPr lang="en-US" dirty="0" err="1"/>
              <a:t>Aliquam</a:t>
            </a:r>
            <a:r>
              <a:rPr lang="en-US" dirty="0"/>
              <a:t> lorem </a:t>
            </a:r>
            <a:r>
              <a:rPr lang="en-US" dirty="0" err="1"/>
              <a:t>erat</a:t>
            </a:r>
            <a:r>
              <a:rPr lang="en-US" dirty="0"/>
              <a:t>.</a:t>
            </a:r>
          </a:p>
        </p:txBody>
      </p:sp>
    </p:spTree>
    <p:extLst>
      <p:ext uri="{BB962C8B-B14F-4D97-AF65-F5344CB8AC3E}">
        <p14:creationId xmlns:p14="http://schemas.microsoft.com/office/powerpoint/2010/main" val="13244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w/ Subhead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cxnSp>
        <p:nvCxnSpPr>
          <p:cNvPr id="4" name="Straight Connector 3">
            <a:extLst>
              <a:ext uri="{FF2B5EF4-FFF2-40B4-BE49-F238E27FC236}">
                <a16:creationId xmlns:a16="http://schemas.microsoft.com/office/drawing/2014/main" id="{3A84F9B9-A402-0E4A-BE8C-9E2F5D8BC435}"/>
              </a:ext>
            </a:extLst>
          </p:cNvPr>
          <p:cNvCxnSpPr/>
          <p:nvPr userDrawn="1"/>
        </p:nvCxnSpPr>
        <p:spPr>
          <a:xfrm>
            <a:off x="4175575" y="2422566"/>
            <a:ext cx="0" cy="289757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43ABFC-2CAD-4743-BE48-0B7F3071AE3D}"/>
              </a:ext>
            </a:extLst>
          </p:cNvPr>
          <p:cNvCxnSpPr/>
          <p:nvPr userDrawn="1"/>
        </p:nvCxnSpPr>
        <p:spPr>
          <a:xfrm>
            <a:off x="8012468" y="2422566"/>
            <a:ext cx="0" cy="289757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9">
            <a:extLst>
              <a:ext uri="{FF2B5EF4-FFF2-40B4-BE49-F238E27FC236}">
                <a16:creationId xmlns:a16="http://schemas.microsoft.com/office/drawing/2014/main" id="{F342944E-3001-C042-9B43-0C542A6ED60B}"/>
              </a:ext>
            </a:extLst>
          </p:cNvPr>
          <p:cNvSpPr>
            <a:spLocks noGrp="1"/>
          </p:cNvSpPr>
          <p:nvPr>
            <p:ph type="body" sz="quarter" idx="11" hasCustomPrompt="1"/>
          </p:nvPr>
        </p:nvSpPr>
        <p:spPr>
          <a:xfrm>
            <a:off x="741151" y="2651114"/>
            <a:ext cx="2990190" cy="2809998"/>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a:t>
            </a:r>
            <a:r>
              <a:rPr lang="en-US" dirty="0" err="1"/>
              <a:t>rutrum</a:t>
            </a:r>
            <a:r>
              <a:rPr lang="en-US" dirty="0"/>
              <a:t> </a:t>
            </a:r>
            <a:r>
              <a:rPr lang="en-US" dirty="0" err="1"/>
              <a:t>nibh</a:t>
            </a:r>
            <a:r>
              <a:rPr lang="en-US" dirty="0"/>
              <a:t>.</a:t>
            </a:r>
          </a:p>
        </p:txBody>
      </p:sp>
      <p:sp>
        <p:nvSpPr>
          <p:cNvPr id="9" name="Text Placeholder 19">
            <a:extLst>
              <a:ext uri="{FF2B5EF4-FFF2-40B4-BE49-F238E27FC236}">
                <a16:creationId xmlns:a16="http://schemas.microsoft.com/office/drawing/2014/main" id="{5FDA1E22-D1CD-0744-9BB7-6CC0F62BDDE6}"/>
              </a:ext>
            </a:extLst>
          </p:cNvPr>
          <p:cNvSpPr>
            <a:spLocks noGrp="1"/>
          </p:cNvSpPr>
          <p:nvPr>
            <p:ph type="body" sz="quarter" idx="14" hasCustomPrompt="1"/>
          </p:nvPr>
        </p:nvSpPr>
        <p:spPr>
          <a:xfrm>
            <a:off x="4600905" y="2651114"/>
            <a:ext cx="2990190" cy="2809998"/>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a:t>
            </a:r>
            <a:r>
              <a:rPr lang="en-US" dirty="0" err="1"/>
              <a:t>rutrum</a:t>
            </a:r>
            <a:r>
              <a:rPr lang="en-US" dirty="0"/>
              <a:t> </a:t>
            </a:r>
            <a:r>
              <a:rPr lang="en-US" dirty="0" err="1"/>
              <a:t>nibh</a:t>
            </a:r>
            <a:r>
              <a:rPr lang="en-US" dirty="0"/>
              <a:t>.</a:t>
            </a:r>
          </a:p>
        </p:txBody>
      </p:sp>
      <p:sp>
        <p:nvSpPr>
          <p:cNvPr id="11" name="Text Placeholder 19">
            <a:extLst>
              <a:ext uri="{FF2B5EF4-FFF2-40B4-BE49-F238E27FC236}">
                <a16:creationId xmlns:a16="http://schemas.microsoft.com/office/drawing/2014/main" id="{A9A50AFA-C848-4642-92E1-08A53DD5A053}"/>
              </a:ext>
            </a:extLst>
          </p:cNvPr>
          <p:cNvSpPr>
            <a:spLocks noGrp="1"/>
          </p:cNvSpPr>
          <p:nvPr>
            <p:ph type="body" sz="quarter" idx="15" hasCustomPrompt="1"/>
          </p:nvPr>
        </p:nvSpPr>
        <p:spPr>
          <a:xfrm>
            <a:off x="8433460" y="2651114"/>
            <a:ext cx="2990190" cy="2809998"/>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a:t>
            </a:r>
            <a:r>
              <a:rPr lang="en-US" dirty="0" err="1"/>
              <a:t>rutrum</a:t>
            </a:r>
            <a:r>
              <a:rPr lang="en-US" dirty="0"/>
              <a:t> </a:t>
            </a:r>
            <a:r>
              <a:rPr lang="en-US" dirty="0" err="1"/>
              <a:t>nibh</a:t>
            </a:r>
            <a:r>
              <a:rPr lang="en-US" dirty="0"/>
              <a:t>.</a:t>
            </a:r>
          </a:p>
        </p:txBody>
      </p:sp>
      <p:sp>
        <p:nvSpPr>
          <p:cNvPr id="12" name="Text Placeholder 4">
            <a:extLst>
              <a:ext uri="{FF2B5EF4-FFF2-40B4-BE49-F238E27FC236}">
                <a16:creationId xmlns:a16="http://schemas.microsoft.com/office/drawing/2014/main" id="{7DF6B7F0-2047-6F40-B01B-999B54CEB2BF}"/>
              </a:ext>
            </a:extLst>
          </p:cNvPr>
          <p:cNvSpPr>
            <a:spLocks noGrp="1"/>
          </p:cNvSpPr>
          <p:nvPr>
            <p:ph type="body" sz="quarter" idx="16" hasCustomPrompt="1"/>
          </p:nvPr>
        </p:nvSpPr>
        <p:spPr>
          <a:xfrm>
            <a:off x="741151" y="2062141"/>
            <a:ext cx="3009095" cy="556317"/>
          </a:xfrm>
        </p:spPr>
        <p:txBody>
          <a:bodyPr vert="horz" lIns="91440" tIns="45720" rIns="91440" bIns="45720" rtlCol="0" anchor="ctr">
            <a:noAutofit/>
          </a:bodyPr>
          <a:lstStyle>
            <a:lvl1pPr>
              <a:defRPr lang="en-US" sz="2400" b="1" dirty="0">
                <a:solidFill>
                  <a:schemeClr val="tx1"/>
                </a:solidFill>
                <a:latin typeface="ClanPro-Black" panose="020B0A04020101020102" pitchFamily="34" charset="0"/>
                <a:ea typeface="+mj-ea"/>
                <a:cs typeface="+mj-cs"/>
              </a:defRPr>
            </a:lvl1pPr>
          </a:lstStyle>
          <a:p>
            <a:pPr lvl="0" algn="ctr">
              <a:lnSpc>
                <a:spcPct val="90000"/>
              </a:lnSpc>
              <a:spcBef>
                <a:spcPct val="0"/>
              </a:spcBef>
            </a:pPr>
            <a:r>
              <a:rPr lang="en-US" dirty="0"/>
              <a:t>Sub Headline</a:t>
            </a:r>
          </a:p>
        </p:txBody>
      </p:sp>
      <p:sp>
        <p:nvSpPr>
          <p:cNvPr id="13" name="Text Placeholder 4">
            <a:extLst>
              <a:ext uri="{FF2B5EF4-FFF2-40B4-BE49-F238E27FC236}">
                <a16:creationId xmlns:a16="http://schemas.microsoft.com/office/drawing/2014/main" id="{222F3EF2-C315-A34A-BE91-908AF05C8612}"/>
              </a:ext>
            </a:extLst>
          </p:cNvPr>
          <p:cNvSpPr>
            <a:spLocks noGrp="1"/>
          </p:cNvSpPr>
          <p:nvPr>
            <p:ph type="body" sz="quarter" idx="17" hasCustomPrompt="1"/>
          </p:nvPr>
        </p:nvSpPr>
        <p:spPr>
          <a:xfrm>
            <a:off x="4598927" y="2062140"/>
            <a:ext cx="2994145" cy="556317"/>
          </a:xfrm>
        </p:spPr>
        <p:txBody>
          <a:bodyPr vert="horz" lIns="91440" tIns="45720" rIns="91440" bIns="45720" rtlCol="0" anchor="ctr">
            <a:noAutofit/>
          </a:bodyPr>
          <a:lstStyle>
            <a:lvl1pPr>
              <a:defRPr lang="en-US" sz="2400" b="1" dirty="0">
                <a:solidFill>
                  <a:schemeClr val="tx1"/>
                </a:solidFill>
                <a:latin typeface="ClanPro-Black" panose="020B0A04020101020102" pitchFamily="34" charset="0"/>
                <a:ea typeface="+mj-ea"/>
                <a:cs typeface="+mj-cs"/>
              </a:defRPr>
            </a:lvl1pPr>
          </a:lstStyle>
          <a:p>
            <a:pPr lvl="0" algn="ctr">
              <a:lnSpc>
                <a:spcPct val="90000"/>
              </a:lnSpc>
              <a:spcBef>
                <a:spcPct val="0"/>
              </a:spcBef>
            </a:pPr>
            <a:r>
              <a:rPr lang="en-US" dirty="0"/>
              <a:t>Sub Headline</a:t>
            </a:r>
          </a:p>
        </p:txBody>
      </p:sp>
      <p:sp>
        <p:nvSpPr>
          <p:cNvPr id="14" name="Text Placeholder 4">
            <a:extLst>
              <a:ext uri="{FF2B5EF4-FFF2-40B4-BE49-F238E27FC236}">
                <a16:creationId xmlns:a16="http://schemas.microsoft.com/office/drawing/2014/main" id="{042B351E-78EC-964B-BD56-87FF052562A6}"/>
              </a:ext>
            </a:extLst>
          </p:cNvPr>
          <p:cNvSpPr>
            <a:spLocks noGrp="1"/>
          </p:cNvSpPr>
          <p:nvPr>
            <p:ph type="body" sz="quarter" idx="18" hasCustomPrompt="1"/>
          </p:nvPr>
        </p:nvSpPr>
        <p:spPr>
          <a:xfrm>
            <a:off x="8429505" y="2062139"/>
            <a:ext cx="2994145" cy="556317"/>
          </a:xfrm>
        </p:spPr>
        <p:txBody>
          <a:bodyPr vert="horz" lIns="91440" tIns="45720" rIns="91440" bIns="45720" rtlCol="0" anchor="ctr">
            <a:noAutofit/>
          </a:bodyPr>
          <a:lstStyle>
            <a:lvl1pPr>
              <a:defRPr lang="en-US" sz="2400" b="1" dirty="0">
                <a:solidFill>
                  <a:schemeClr val="tx1"/>
                </a:solidFill>
                <a:latin typeface="ClanPro-Black" panose="020B0A04020101020102" pitchFamily="34" charset="0"/>
                <a:ea typeface="+mj-ea"/>
                <a:cs typeface="+mj-cs"/>
              </a:defRPr>
            </a:lvl1pPr>
          </a:lstStyle>
          <a:p>
            <a:pPr lvl="0" algn="ctr">
              <a:lnSpc>
                <a:spcPct val="90000"/>
              </a:lnSpc>
              <a:spcBef>
                <a:spcPct val="0"/>
              </a:spcBef>
            </a:pPr>
            <a:r>
              <a:rPr lang="en-US" dirty="0"/>
              <a:t>Sub Headline</a:t>
            </a:r>
          </a:p>
        </p:txBody>
      </p:sp>
    </p:spTree>
    <p:extLst>
      <p:ext uri="{BB962C8B-B14F-4D97-AF65-F5344CB8AC3E}">
        <p14:creationId xmlns:p14="http://schemas.microsoft.com/office/powerpoint/2010/main" val="3258122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cxnSp>
        <p:nvCxnSpPr>
          <p:cNvPr id="4" name="Straight Connector 3">
            <a:extLst>
              <a:ext uri="{FF2B5EF4-FFF2-40B4-BE49-F238E27FC236}">
                <a16:creationId xmlns:a16="http://schemas.microsoft.com/office/drawing/2014/main" id="{3A84F9B9-A402-0E4A-BE8C-9E2F5D8BC435}"/>
              </a:ext>
            </a:extLst>
          </p:cNvPr>
          <p:cNvCxnSpPr/>
          <p:nvPr userDrawn="1"/>
        </p:nvCxnSpPr>
        <p:spPr>
          <a:xfrm>
            <a:off x="4175575" y="2422566"/>
            <a:ext cx="0" cy="289757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43ABFC-2CAD-4743-BE48-0B7F3071AE3D}"/>
              </a:ext>
            </a:extLst>
          </p:cNvPr>
          <p:cNvCxnSpPr/>
          <p:nvPr userDrawn="1"/>
        </p:nvCxnSpPr>
        <p:spPr>
          <a:xfrm>
            <a:off x="8012468" y="2422566"/>
            <a:ext cx="0" cy="289757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9">
            <a:extLst>
              <a:ext uri="{FF2B5EF4-FFF2-40B4-BE49-F238E27FC236}">
                <a16:creationId xmlns:a16="http://schemas.microsoft.com/office/drawing/2014/main" id="{F342944E-3001-C042-9B43-0C542A6ED60B}"/>
              </a:ext>
            </a:extLst>
          </p:cNvPr>
          <p:cNvSpPr>
            <a:spLocks noGrp="1"/>
          </p:cNvSpPr>
          <p:nvPr>
            <p:ph type="body" sz="quarter" idx="11" hasCustomPrompt="1"/>
          </p:nvPr>
        </p:nvSpPr>
        <p:spPr>
          <a:xfrm>
            <a:off x="741151" y="2213263"/>
            <a:ext cx="2990190" cy="3316184"/>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rutrum nibh, sed dignissim tortor blandit quis. </a:t>
            </a:r>
          </a:p>
        </p:txBody>
      </p:sp>
      <p:sp>
        <p:nvSpPr>
          <p:cNvPr id="9" name="Text Placeholder 19">
            <a:extLst>
              <a:ext uri="{FF2B5EF4-FFF2-40B4-BE49-F238E27FC236}">
                <a16:creationId xmlns:a16="http://schemas.microsoft.com/office/drawing/2014/main" id="{5FDA1E22-D1CD-0744-9BB7-6CC0F62BDDE6}"/>
              </a:ext>
            </a:extLst>
          </p:cNvPr>
          <p:cNvSpPr>
            <a:spLocks noGrp="1"/>
          </p:cNvSpPr>
          <p:nvPr>
            <p:ph type="body" sz="quarter" idx="14" hasCustomPrompt="1"/>
          </p:nvPr>
        </p:nvSpPr>
        <p:spPr>
          <a:xfrm>
            <a:off x="4600905" y="2213263"/>
            <a:ext cx="2990190" cy="3316184"/>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rutrum nibh, sed dignissim tortor blandit quis. </a:t>
            </a:r>
          </a:p>
        </p:txBody>
      </p:sp>
      <p:sp>
        <p:nvSpPr>
          <p:cNvPr id="11" name="Text Placeholder 19">
            <a:extLst>
              <a:ext uri="{FF2B5EF4-FFF2-40B4-BE49-F238E27FC236}">
                <a16:creationId xmlns:a16="http://schemas.microsoft.com/office/drawing/2014/main" id="{A9A50AFA-C848-4642-92E1-08A53DD5A053}"/>
              </a:ext>
            </a:extLst>
          </p:cNvPr>
          <p:cNvSpPr>
            <a:spLocks noGrp="1"/>
          </p:cNvSpPr>
          <p:nvPr>
            <p:ph type="body" sz="quarter" idx="15" hasCustomPrompt="1"/>
          </p:nvPr>
        </p:nvSpPr>
        <p:spPr>
          <a:xfrm>
            <a:off x="8433460" y="2213263"/>
            <a:ext cx="2990190" cy="3316184"/>
          </a:xfrm>
        </p:spPr>
        <p:txBody>
          <a:bodyPr vert="horz" lIns="91440" tIns="45720" rIns="91440" bIns="45720" rtlCol="0" anchor="ctr" anchorCtr="0">
            <a:noAutofit/>
          </a:bodyPr>
          <a:lstStyle>
            <a:lvl1pPr algn="ct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rutrum nibh, sed dignissim tortor blandit quis. </a:t>
            </a:r>
          </a:p>
        </p:txBody>
      </p:sp>
    </p:spTree>
    <p:extLst>
      <p:ext uri="{BB962C8B-B14F-4D97-AF65-F5344CB8AC3E}">
        <p14:creationId xmlns:p14="http://schemas.microsoft.com/office/powerpoint/2010/main" val="2779106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6" name="Text Placeholder 10">
            <a:extLst>
              <a:ext uri="{FF2B5EF4-FFF2-40B4-BE49-F238E27FC236}">
                <a16:creationId xmlns:a16="http://schemas.microsoft.com/office/drawing/2014/main" id="{2B5E197D-BAA3-F94C-85DB-76C33B9FC2B4}"/>
              </a:ext>
            </a:extLst>
          </p:cNvPr>
          <p:cNvSpPr>
            <a:spLocks noGrp="1" noChangeAspect="1"/>
          </p:cNvSpPr>
          <p:nvPr>
            <p:ph type="body" sz="quarter" idx="14" hasCustomPrompt="1"/>
          </p:nvPr>
        </p:nvSpPr>
        <p:spPr>
          <a:xfrm>
            <a:off x="768350" y="2055827"/>
            <a:ext cx="5224236" cy="3376446"/>
          </a:xfrm>
          <a:prstGeom prst="rect">
            <a:avLst/>
          </a:prstGeom>
          <a:solidFill>
            <a:srgbClr val="F05322"/>
          </a:solidFill>
        </p:spPr>
        <p:txBody>
          <a:bodyPr wrap="square" anchor="ctr" anchorCtr="0">
            <a:noAutofit/>
          </a:bodyPr>
          <a:lstStyle>
            <a:lvl1pPr algn="ctr">
              <a:defRPr sz="2400" b="1" i="0">
                <a:solidFill>
                  <a:schemeClr val="bg1"/>
                </a:solidFill>
                <a:latin typeface="Clan Pro" panose="020B0604020101020102" pitchFamily="34" charset="77"/>
              </a:defRPr>
            </a:lvl1pPr>
          </a:lstStyle>
          <a:p>
            <a:pPr lvl="0"/>
            <a:r>
              <a:rPr lang="en-US" dirty="0"/>
              <a:t>Text</a:t>
            </a:r>
          </a:p>
        </p:txBody>
      </p:sp>
      <p:sp>
        <p:nvSpPr>
          <p:cNvPr id="8" name="Text Placeholder 10">
            <a:extLst>
              <a:ext uri="{FF2B5EF4-FFF2-40B4-BE49-F238E27FC236}">
                <a16:creationId xmlns:a16="http://schemas.microsoft.com/office/drawing/2014/main" id="{457050B2-2176-974D-9ADA-D5CE7D8AAFFB}"/>
              </a:ext>
            </a:extLst>
          </p:cNvPr>
          <p:cNvSpPr>
            <a:spLocks noGrp="1" noChangeAspect="1"/>
          </p:cNvSpPr>
          <p:nvPr>
            <p:ph type="body" sz="quarter" idx="16" hasCustomPrompt="1"/>
          </p:nvPr>
        </p:nvSpPr>
        <p:spPr>
          <a:xfrm>
            <a:off x="6204857" y="2055827"/>
            <a:ext cx="5218793" cy="3376446"/>
          </a:xfrm>
          <a:prstGeom prst="rect">
            <a:avLst/>
          </a:prstGeom>
          <a:solidFill>
            <a:srgbClr val="FBD009"/>
          </a:solidFill>
        </p:spPr>
        <p:txBody>
          <a:bodyPr wrap="square" anchor="ctr" anchorCtr="0">
            <a:noAutofit/>
          </a:bodyPr>
          <a:lstStyle>
            <a:lvl1pPr algn="ctr">
              <a:defRPr sz="2400" b="1" i="0">
                <a:solidFill>
                  <a:schemeClr val="bg1"/>
                </a:solidFill>
                <a:latin typeface="Clan Pro" panose="020B0604020101020102" pitchFamily="34" charset="77"/>
              </a:defRPr>
            </a:lvl1pPr>
          </a:lstStyle>
          <a:p>
            <a:pPr lvl="0"/>
            <a:r>
              <a:rPr lang="en-US" dirty="0"/>
              <a:t>Text</a:t>
            </a:r>
          </a:p>
        </p:txBody>
      </p:sp>
    </p:spTree>
    <p:extLst>
      <p:ext uri="{BB962C8B-B14F-4D97-AF65-F5344CB8AC3E}">
        <p14:creationId xmlns:p14="http://schemas.microsoft.com/office/powerpoint/2010/main" val="298667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6" name="Text Placeholder 10">
            <a:extLst>
              <a:ext uri="{FF2B5EF4-FFF2-40B4-BE49-F238E27FC236}">
                <a16:creationId xmlns:a16="http://schemas.microsoft.com/office/drawing/2014/main" id="{2B5E197D-BAA3-F94C-85DB-76C33B9FC2B4}"/>
              </a:ext>
            </a:extLst>
          </p:cNvPr>
          <p:cNvSpPr>
            <a:spLocks noGrp="1" noChangeAspect="1"/>
          </p:cNvSpPr>
          <p:nvPr>
            <p:ph type="body" sz="quarter" idx="14" hasCustomPrompt="1"/>
          </p:nvPr>
        </p:nvSpPr>
        <p:spPr>
          <a:xfrm>
            <a:off x="768350" y="2055827"/>
            <a:ext cx="3383280" cy="3376446"/>
          </a:xfrm>
          <a:prstGeom prst="rect">
            <a:avLst/>
          </a:prstGeom>
          <a:solidFill>
            <a:srgbClr val="F05322"/>
          </a:solidFill>
        </p:spPr>
        <p:txBody>
          <a:bodyPr wrap="square" anchor="ctr" anchorCtr="0">
            <a:noAutofit/>
          </a:bodyPr>
          <a:lstStyle>
            <a:lvl1pPr algn="ctr">
              <a:defRPr sz="2400" b="1" i="0">
                <a:solidFill>
                  <a:schemeClr val="bg1"/>
                </a:solidFill>
                <a:latin typeface="Clan Pro" panose="020B0604020101020102" pitchFamily="34" charset="77"/>
              </a:defRPr>
            </a:lvl1pPr>
          </a:lstStyle>
          <a:p>
            <a:pPr lvl="0"/>
            <a:r>
              <a:rPr lang="en-US" dirty="0"/>
              <a:t>Text</a:t>
            </a:r>
          </a:p>
        </p:txBody>
      </p:sp>
      <p:sp>
        <p:nvSpPr>
          <p:cNvPr id="7" name="Text Placeholder 10">
            <a:extLst>
              <a:ext uri="{FF2B5EF4-FFF2-40B4-BE49-F238E27FC236}">
                <a16:creationId xmlns:a16="http://schemas.microsoft.com/office/drawing/2014/main" id="{28C6939A-814B-D84C-8D8D-C5C1F0E1C2CF}"/>
              </a:ext>
            </a:extLst>
          </p:cNvPr>
          <p:cNvSpPr>
            <a:spLocks noGrp="1" noChangeAspect="1"/>
          </p:cNvSpPr>
          <p:nvPr>
            <p:ph type="body" sz="quarter" idx="15" hasCustomPrompt="1"/>
          </p:nvPr>
        </p:nvSpPr>
        <p:spPr>
          <a:xfrm>
            <a:off x="4404360" y="2055827"/>
            <a:ext cx="3383280" cy="3376446"/>
          </a:xfrm>
          <a:prstGeom prst="rect">
            <a:avLst/>
          </a:prstGeom>
          <a:solidFill>
            <a:srgbClr val="FF8401"/>
          </a:solidFill>
        </p:spPr>
        <p:txBody>
          <a:bodyPr wrap="square" anchor="ctr" anchorCtr="0">
            <a:noAutofit/>
          </a:bodyPr>
          <a:lstStyle>
            <a:lvl1pPr algn="ctr">
              <a:defRPr sz="2400" b="1" i="0">
                <a:solidFill>
                  <a:schemeClr val="bg1"/>
                </a:solidFill>
                <a:latin typeface="Clan Pro" panose="020B0604020101020102" pitchFamily="34" charset="77"/>
              </a:defRPr>
            </a:lvl1pPr>
          </a:lstStyle>
          <a:p>
            <a:pPr lvl="0"/>
            <a:r>
              <a:rPr lang="en-US" dirty="0"/>
              <a:t>Text</a:t>
            </a:r>
          </a:p>
        </p:txBody>
      </p:sp>
      <p:sp>
        <p:nvSpPr>
          <p:cNvPr id="8" name="Text Placeholder 10">
            <a:extLst>
              <a:ext uri="{FF2B5EF4-FFF2-40B4-BE49-F238E27FC236}">
                <a16:creationId xmlns:a16="http://schemas.microsoft.com/office/drawing/2014/main" id="{457050B2-2176-974D-9ADA-D5CE7D8AAFFB}"/>
              </a:ext>
            </a:extLst>
          </p:cNvPr>
          <p:cNvSpPr>
            <a:spLocks noGrp="1" noChangeAspect="1"/>
          </p:cNvSpPr>
          <p:nvPr>
            <p:ph type="body" sz="quarter" idx="16" hasCustomPrompt="1"/>
          </p:nvPr>
        </p:nvSpPr>
        <p:spPr>
          <a:xfrm>
            <a:off x="8040370" y="2055827"/>
            <a:ext cx="3383280" cy="3376446"/>
          </a:xfrm>
          <a:prstGeom prst="rect">
            <a:avLst/>
          </a:prstGeom>
          <a:solidFill>
            <a:srgbClr val="FBD009"/>
          </a:solidFill>
        </p:spPr>
        <p:txBody>
          <a:bodyPr wrap="square" anchor="ctr" anchorCtr="0">
            <a:noAutofit/>
          </a:bodyPr>
          <a:lstStyle>
            <a:lvl1pPr algn="ctr">
              <a:defRPr sz="2400" b="1" i="0">
                <a:solidFill>
                  <a:schemeClr val="bg1"/>
                </a:solidFill>
                <a:latin typeface="Clan Pro" panose="020B0604020101020102" pitchFamily="34" charset="77"/>
              </a:defRPr>
            </a:lvl1pPr>
          </a:lstStyle>
          <a:p>
            <a:pPr lvl="0"/>
            <a:r>
              <a:rPr lang="en-US" dirty="0"/>
              <a:t>Text</a:t>
            </a:r>
          </a:p>
        </p:txBody>
      </p:sp>
    </p:spTree>
    <p:extLst>
      <p:ext uri="{BB962C8B-B14F-4D97-AF65-F5344CB8AC3E}">
        <p14:creationId xmlns:p14="http://schemas.microsoft.com/office/powerpoint/2010/main" val="3564098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11" name="Text Placeholder 10">
            <a:extLst>
              <a:ext uri="{FF2B5EF4-FFF2-40B4-BE49-F238E27FC236}">
                <a16:creationId xmlns:a16="http://schemas.microsoft.com/office/drawing/2014/main" id="{D95E3EEB-FBDD-1441-9BCA-6A5456301CB9}"/>
              </a:ext>
            </a:extLst>
          </p:cNvPr>
          <p:cNvSpPr>
            <a:spLocks noGrp="1"/>
          </p:cNvSpPr>
          <p:nvPr>
            <p:ph type="body" sz="quarter" idx="17" hasCustomPrompt="1"/>
          </p:nvPr>
        </p:nvSpPr>
        <p:spPr>
          <a:xfrm>
            <a:off x="768350" y="2055827"/>
            <a:ext cx="2512489" cy="3376446"/>
          </a:xfrm>
          <a:prstGeom prst="rect">
            <a:avLst/>
          </a:prstGeom>
          <a:solidFill>
            <a:srgbClr val="F05322"/>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12" name="Text Placeholder 10">
            <a:extLst>
              <a:ext uri="{FF2B5EF4-FFF2-40B4-BE49-F238E27FC236}">
                <a16:creationId xmlns:a16="http://schemas.microsoft.com/office/drawing/2014/main" id="{66D6D0CB-A5C5-124C-A28A-3504E360F287}"/>
              </a:ext>
            </a:extLst>
          </p:cNvPr>
          <p:cNvSpPr>
            <a:spLocks noGrp="1"/>
          </p:cNvSpPr>
          <p:nvPr>
            <p:ph type="body" sz="quarter" idx="18" hasCustomPrompt="1"/>
          </p:nvPr>
        </p:nvSpPr>
        <p:spPr>
          <a:xfrm>
            <a:off x="3482620" y="2055827"/>
            <a:ext cx="2512489" cy="3376446"/>
          </a:xfrm>
          <a:prstGeom prst="rect">
            <a:avLst/>
          </a:prstGeom>
          <a:solidFill>
            <a:srgbClr val="FF8401"/>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13" name="Text Placeholder 10">
            <a:extLst>
              <a:ext uri="{FF2B5EF4-FFF2-40B4-BE49-F238E27FC236}">
                <a16:creationId xmlns:a16="http://schemas.microsoft.com/office/drawing/2014/main" id="{CF7C446F-CFD5-5744-B00D-C5CC7D26BCD4}"/>
              </a:ext>
            </a:extLst>
          </p:cNvPr>
          <p:cNvSpPr>
            <a:spLocks noGrp="1"/>
          </p:cNvSpPr>
          <p:nvPr>
            <p:ph type="body" sz="quarter" idx="19" hasCustomPrompt="1"/>
          </p:nvPr>
        </p:nvSpPr>
        <p:spPr>
          <a:xfrm>
            <a:off x="6196890" y="2055827"/>
            <a:ext cx="2512489" cy="3376446"/>
          </a:xfrm>
          <a:prstGeom prst="rect">
            <a:avLst/>
          </a:prstGeom>
          <a:solidFill>
            <a:srgbClr val="F9A11B"/>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14" name="Text Placeholder 10">
            <a:extLst>
              <a:ext uri="{FF2B5EF4-FFF2-40B4-BE49-F238E27FC236}">
                <a16:creationId xmlns:a16="http://schemas.microsoft.com/office/drawing/2014/main" id="{79B85E27-3F21-0F42-AF09-DDE416D8966E}"/>
              </a:ext>
            </a:extLst>
          </p:cNvPr>
          <p:cNvSpPr>
            <a:spLocks noGrp="1"/>
          </p:cNvSpPr>
          <p:nvPr>
            <p:ph type="body" sz="quarter" idx="20" hasCustomPrompt="1"/>
          </p:nvPr>
        </p:nvSpPr>
        <p:spPr>
          <a:xfrm>
            <a:off x="8911161" y="2055827"/>
            <a:ext cx="2512489" cy="3376446"/>
          </a:xfrm>
          <a:prstGeom prst="rect">
            <a:avLst/>
          </a:prstGeom>
          <a:solidFill>
            <a:srgbClr val="FBD009"/>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Tree>
    <p:extLst>
      <p:ext uri="{BB962C8B-B14F-4D97-AF65-F5344CB8AC3E}">
        <p14:creationId xmlns:p14="http://schemas.microsoft.com/office/powerpoint/2010/main" val="738423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Box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5890743" y="6334683"/>
            <a:ext cx="410515" cy="159615"/>
          </a:xfrm>
          <a:prstGeom prst="rect">
            <a:avLst/>
          </a:prstGeom>
        </p:spPr>
        <p:txBody>
          <a:bodyPr/>
          <a:lstStyle>
            <a:lvl1pPr algn="ctr">
              <a:defRPr/>
            </a:lvl1pPr>
          </a:lstStyle>
          <a:p>
            <a:fld id="{BC245E08-A3AB-5645-9437-FF8C5F05D55F}" type="slidenum">
              <a:rPr lang="en-US" smtClean="0"/>
              <a:pPr/>
              <a:t>‹#›</a:t>
            </a:fld>
            <a:endParaRPr lang="en-US"/>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11" name="Text Placeholder 10">
            <a:extLst>
              <a:ext uri="{FF2B5EF4-FFF2-40B4-BE49-F238E27FC236}">
                <a16:creationId xmlns:a16="http://schemas.microsoft.com/office/drawing/2014/main" id="{D95E3EEB-FBDD-1441-9BCA-6A5456301CB9}"/>
              </a:ext>
            </a:extLst>
          </p:cNvPr>
          <p:cNvSpPr>
            <a:spLocks noGrp="1"/>
          </p:cNvSpPr>
          <p:nvPr>
            <p:ph type="body" sz="quarter" idx="17" hasCustomPrompt="1"/>
          </p:nvPr>
        </p:nvSpPr>
        <p:spPr>
          <a:xfrm>
            <a:off x="768350" y="2055827"/>
            <a:ext cx="1965960" cy="3376446"/>
          </a:xfrm>
          <a:prstGeom prst="rect">
            <a:avLst/>
          </a:prstGeom>
          <a:solidFill>
            <a:srgbClr val="F05322"/>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8" name="Text Placeholder 10">
            <a:extLst>
              <a:ext uri="{FF2B5EF4-FFF2-40B4-BE49-F238E27FC236}">
                <a16:creationId xmlns:a16="http://schemas.microsoft.com/office/drawing/2014/main" id="{6BBDDE3C-25B4-9D4E-8E37-6E67EF2DDF12}"/>
              </a:ext>
            </a:extLst>
          </p:cNvPr>
          <p:cNvSpPr>
            <a:spLocks noGrp="1"/>
          </p:cNvSpPr>
          <p:nvPr>
            <p:ph type="body" sz="quarter" idx="18" hasCustomPrompt="1"/>
          </p:nvPr>
        </p:nvSpPr>
        <p:spPr>
          <a:xfrm>
            <a:off x="2940685" y="2055827"/>
            <a:ext cx="1965960" cy="3376446"/>
          </a:xfrm>
          <a:prstGeom prst="rect">
            <a:avLst/>
          </a:prstGeom>
          <a:solidFill>
            <a:srgbClr val="F36A20"/>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9" name="Text Placeholder 10">
            <a:extLst>
              <a:ext uri="{FF2B5EF4-FFF2-40B4-BE49-F238E27FC236}">
                <a16:creationId xmlns:a16="http://schemas.microsoft.com/office/drawing/2014/main" id="{11B73F15-CD8B-8345-A7DD-C67CD532049C}"/>
              </a:ext>
            </a:extLst>
          </p:cNvPr>
          <p:cNvSpPr>
            <a:spLocks noGrp="1"/>
          </p:cNvSpPr>
          <p:nvPr>
            <p:ph type="body" sz="quarter" idx="19" hasCustomPrompt="1"/>
          </p:nvPr>
        </p:nvSpPr>
        <p:spPr>
          <a:xfrm>
            <a:off x="5113020" y="2055827"/>
            <a:ext cx="1965960" cy="3376446"/>
          </a:xfrm>
          <a:prstGeom prst="rect">
            <a:avLst/>
          </a:prstGeom>
          <a:solidFill>
            <a:srgbClr val="F88C1D"/>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15" name="Text Placeholder 10">
            <a:extLst>
              <a:ext uri="{FF2B5EF4-FFF2-40B4-BE49-F238E27FC236}">
                <a16:creationId xmlns:a16="http://schemas.microsoft.com/office/drawing/2014/main" id="{6BD5D1AF-52EA-264E-876E-A13834CEC64A}"/>
              </a:ext>
            </a:extLst>
          </p:cNvPr>
          <p:cNvSpPr>
            <a:spLocks noGrp="1"/>
          </p:cNvSpPr>
          <p:nvPr>
            <p:ph type="body" sz="quarter" idx="20" hasCustomPrompt="1"/>
          </p:nvPr>
        </p:nvSpPr>
        <p:spPr>
          <a:xfrm>
            <a:off x="7285355" y="2055827"/>
            <a:ext cx="1965960" cy="3376446"/>
          </a:xfrm>
          <a:prstGeom prst="rect">
            <a:avLst/>
          </a:prstGeom>
          <a:solidFill>
            <a:srgbClr val="FAB314"/>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
        <p:nvSpPr>
          <p:cNvPr id="16" name="Text Placeholder 10">
            <a:extLst>
              <a:ext uri="{FF2B5EF4-FFF2-40B4-BE49-F238E27FC236}">
                <a16:creationId xmlns:a16="http://schemas.microsoft.com/office/drawing/2014/main" id="{2263F921-7BD3-AB41-8111-8A501DB4B6A6}"/>
              </a:ext>
            </a:extLst>
          </p:cNvPr>
          <p:cNvSpPr>
            <a:spLocks noGrp="1"/>
          </p:cNvSpPr>
          <p:nvPr>
            <p:ph type="body" sz="quarter" idx="21" hasCustomPrompt="1"/>
          </p:nvPr>
        </p:nvSpPr>
        <p:spPr>
          <a:xfrm>
            <a:off x="9457690" y="2055827"/>
            <a:ext cx="1965960" cy="3376446"/>
          </a:xfrm>
          <a:prstGeom prst="rect">
            <a:avLst/>
          </a:prstGeom>
          <a:solidFill>
            <a:srgbClr val="FBD009"/>
          </a:solidFill>
        </p:spPr>
        <p:txBody>
          <a:bodyPr wrap="square" anchor="ctr" anchorCtr="0">
            <a:noAutofit/>
          </a:bodyPr>
          <a:lstStyle>
            <a:lvl1pPr algn="ctr">
              <a:defRPr sz="2000" b="1" i="0">
                <a:solidFill>
                  <a:schemeClr val="bg1"/>
                </a:solidFill>
                <a:latin typeface="Clan Pro" panose="020B0604020101020102" pitchFamily="34" charset="77"/>
              </a:defRPr>
            </a:lvl1pPr>
          </a:lstStyle>
          <a:p>
            <a:pPr lvl="0"/>
            <a:r>
              <a:rPr lang="en-US" dirty="0"/>
              <a:t>Text</a:t>
            </a:r>
          </a:p>
        </p:txBody>
      </p:sp>
    </p:spTree>
    <p:extLst>
      <p:ext uri="{BB962C8B-B14F-4D97-AF65-F5344CB8AC3E}">
        <p14:creationId xmlns:p14="http://schemas.microsoft.com/office/powerpoint/2010/main" val="233863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1_White Star - Transparent Backgroun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E54A6-C72A-1B41-AE80-EB1988C1679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1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CDAB1B75-93F1-D540-99F6-ED8E8E3DE22E}"/>
              </a:ext>
            </a:extLst>
          </p:cNvPr>
          <p:cNvPicPr>
            <a:picLocks noChangeAspect="1"/>
          </p:cNvPicPr>
          <p:nvPr userDrawn="1"/>
        </p:nvPicPr>
        <p:blipFill rotWithShape="1">
          <a:blip r:embed="rId4" cstate="screen">
            <a:lum bright="5000"/>
            <a:alphaModFix amt="65000"/>
            <a:extLst>
              <a:ext uri="{28A0092B-C50C-407E-A947-70E740481C1C}">
                <a14:useLocalDpi xmlns:a14="http://schemas.microsoft.com/office/drawing/2010/main"/>
              </a:ext>
              <a:ext uri="{96DAC541-7B7A-43D3-8B79-37D633B846F1}">
                <asvg:svgBlip xmlns:asvg="http://schemas.microsoft.com/office/drawing/2016/SVG/main" r:embed="rId5"/>
              </a:ext>
            </a:extLst>
          </a:blip>
          <a:srcRect l="42734" t="38004" r="18033" b="37179"/>
          <a:stretch/>
        </p:blipFill>
        <p:spPr>
          <a:xfrm>
            <a:off x="-39688" y="0"/>
            <a:ext cx="12231688" cy="6858000"/>
          </a:xfrm>
          <a:prstGeom prst="rect">
            <a:avLst/>
          </a:prstGeom>
        </p:spPr>
      </p:pic>
    </p:spTree>
    <p:extLst>
      <p:ext uri="{BB962C8B-B14F-4D97-AF65-F5344CB8AC3E}">
        <p14:creationId xmlns:p14="http://schemas.microsoft.com/office/powerpoint/2010/main" val="41686994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amp, Right)">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A9E6F89-8AED-F347-8FCF-9E9BC471DB23}"/>
              </a:ext>
            </a:extLst>
          </p:cNvPr>
          <p:cNvSpPr>
            <a:spLocks noGrp="1"/>
          </p:cNvSpPr>
          <p:nvPr>
            <p:ph type="pic" sz="quarter" idx="14"/>
          </p:nvPr>
        </p:nvSpPr>
        <p:spPr>
          <a:xfrm>
            <a:off x="4734594" y="0"/>
            <a:ext cx="7469182" cy="6807003"/>
          </a:xfrm>
          <a:custGeom>
            <a:avLst/>
            <a:gdLst>
              <a:gd name="connsiteX0" fmla="*/ 0 w 7630633"/>
              <a:gd name="connsiteY0" fmla="*/ 6858000 h 6858000"/>
              <a:gd name="connsiteX1" fmla="*/ 1714500 w 7630633"/>
              <a:gd name="connsiteY1" fmla="*/ 0 h 6858000"/>
              <a:gd name="connsiteX2" fmla="*/ 5916133 w 7630633"/>
              <a:gd name="connsiteY2" fmla="*/ 0 h 6858000"/>
              <a:gd name="connsiteX3" fmla="*/ 7630633 w 7630633"/>
              <a:gd name="connsiteY3" fmla="*/ 6858000 h 6858000"/>
              <a:gd name="connsiteX4" fmla="*/ 0 w 7630633"/>
              <a:gd name="connsiteY4" fmla="*/ 6858000 h 6858000"/>
              <a:gd name="connsiteX0" fmla="*/ 0 w 7659873"/>
              <a:gd name="connsiteY0" fmla="*/ 6858000 h 6858000"/>
              <a:gd name="connsiteX1" fmla="*/ 1714500 w 7659873"/>
              <a:gd name="connsiteY1" fmla="*/ 0 h 6858000"/>
              <a:gd name="connsiteX2" fmla="*/ 7659873 w 7659873"/>
              <a:gd name="connsiteY2" fmla="*/ 0 h 6858000"/>
              <a:gd name="connsiteX3" fmla="*/ 7630633 w 7659873"/>
              <a:gd name="connsiteY3" fmla="*/ 6858000 h 6858000"/>
              <a:gd name="connsiteX4" fmla="*/ 0 w 7659873"/>
              <a:gd name="connsiteY4" fmla="*/ 6858000 h 6858000"/>
              <a:gd name="connsiteX0" fmla="*/ 0 w 7659873"/>
              <a:gd name="connsiteY0" fmla="*/ 6858000 h 6858000"/>
              <a:gd name="connsiteX1" fmla="*/ 4362007 w 7659873"/>
              <a:gd name="connsiteY1" fmla="*/ 0 h 6858000"/>
              <a:gd name="connsiteX2" fmla="*/ 7659873 w 7659873"/>
              <a:gd name="connsiteY2" fmla="*/ 0 h 6858000"/>
              <a:gd name="connsiteX3" fmla="*/ 7630633 w 7659873"/>
              <a:gd name="connsiteY3" fmla="*/ 6858000 h 6858000"/>
              <a:gd name="connsiteX4" fmla="*/ 0 w 7659873"/>
              <a:gd name="connsiteY4" fmla="*/ 6858000 h 6858000"/>
              <a:gd name="connsiteX0" fmla="*/ 0 w 7637648"/>
              <a:gd name="connsiteY0" fmla="*/ 6858000 h 6858000"/>
              <a:gd name="connsiteX1" fmla="*/ 4362007 w 7637648"/>
              <a:gd name="connsiteY1" fmla="*/ 0 h 6858000"/>
              <a:gd name="connsiteX2" fmla="*/ 7637648 w 7637648"/>
              <a:gd name="connsiteY2" fmla="*/ 0 h 6858000"/>
              <a:gd name="connsiteX3" fmla="*/ 7630633 w 7637648"/>
              <a:gd name="connsiteY3" fmla="*/ 6858000 h 6858000"/>
              <a:gd name="connsiteX4" fmla="*/ 0 w 7637648"/>
              <a:gd name="connsiteY4" fmla="*/ 6858000 h 6858000"/>
              <a:gd name="connsiteX0" fmla="*/ 0 w 7631107"/>
              <a:gd name="connsiteY0" fmla="*/ 6858000 h 6858000"/>
              <a:gd name="connsiteX1" fmla="*/ 4362007 w 7631107"/>
              <a:gd name="connsiteY1" fmla="*/ 0 h 6858000"/>
              <a:gd name="connsiteX2" fmla="*/ 7628123 w 7631107"/>
              <a:gd name="connsiteY2" fmla="*/ 0 h 6858000"/>
              <a:gd name="connsiteX3" fmla="*/ 7630633 w 7631107"/>
              <a:gd name="connsiteY3" fmla="*/ 6858000 h 6858000"/>
              <a:gd name="connsiteX4" fmla="*/ 0 w 7631107"/>
              <a:gd name="connsiteY4" fmla="*/ 6858000 h 6858000"/>
              <a:gd name="connsiteX0" fmla="*/ 0 w 7631107"/>
              <a:gd name="connsiteY0" fmla="*/ 6858000 h 6858000"/>
              <a:gd name="connsiteX1" fmla="*/ 4355657 w 7631107"/>
              <a:gd name="connsiteY1" fmla="*/ 3175 h 6858000"/>
              <a:gd name="connsiteX2" fmla="*/ 7628123 w 7631107"/>
              <a:gd name="connsiteY2" fmla="*/ 0 h 6858000"/>
              <a:gd name="connsiteX3" fmla="*/ 7630633 w 7631107"/>
              <a:gd name="connsiteY3" fmla="*/ 6858000 h 6858000"/>
              <a:gd name="connsiteX4" fmla="*/ 0 w 7631107"/>
              <a:gd name="connsiteY4" fmla="*/ 6858000 h 6858000"/>
              <a:gd name="connsiteX0" fmla="*/ 0 w 7631107"/>
              <a:gd name="connsiteY0" fmla="*/ 6858000 h 6858000"/>
              <a:gd name="connsiteX1" fmla="*/ 4352482 w 7631107"/>
              <a:gd name="connsiteY1" fmla="*/ 3175 h 6858000"/>
              <a:gd name="connsiteX2" fmla="*/ 7628123 w 7631107"/>
              <a:gd name="connsiteY2" fmla="*/ 0 h 6858000"/>
              <a:gd name="connsiteX3" fmla="*/ 7630633 w 7631107"/>
              <a:gd name="connsiteY3" fmla="*/ 6858000 h 6858000"/>
              <a:gd name="connsiteX4" fmla="*/ 0 w 7631107"/>
              <a:gd name="connsiteY4" fmla="*/ 6858000 h 6858000"/>
              <a:gd name="connsiteX0" fmla="*/ 0 w 7631107"/>
              <a:gd name="connsiteY0" fmla="*/ 6858000 h 6858000"/>
              <a:gd name="connsiteX1" fmla="*/ 4365182 w 7631107"/>
              <a:gd name="connsiteY1" fmla="*/ 3175 h 6858000"/>
              <a:gd name="connsiteX2" fmla="*/ 7628123 w 7631107"/>
              <a:gd name="connsiteY2" fmla="*/ 0 h 6858000"/>
              <a:gd name="connsiteX3" fmla="*/ 7630633 w 7631107"/>
              <a:gd name="connsiteY3" fmla="*/ 6858000 h 6858000"/>
              <a:gd name="connsiteX4" fmla="*/ 0 w 7631107"/>
              <a:gd name="connsiteY4" fmla="*/ 6858000 h 6858000"/>
              <a:gd name="connsiteX0" fmla="*/ 0 w 7469182"/>
              <a:gd name="connsiteY0" fmla="*/ 6854825 h 6858000"/>
              <a:gd name="connsiteX1" fmla="*/ 4203257 w 7469182"/>
              <a:gd name="connsiteY1" fmla="*/ 3175 h 6858000"/>
              <a:gd name="connsiteX2" fmla="*/ 7466198 w 7469182"/>
              <a:gd name="connsiteY2" fmla="*/ 0 h 6858000"/>
              <a:gd name="connsiteX3" fmla="*/ 7468708 w 7469182"/>
              <a:gd name="connsiteY3" fmla="*/ 6858000 h 6858000"/>
              <a:gd name="connsiteX4" fmla="*/ 0 w 7469182"/>
              <a:gd name="connsiteY4" fmla="*/ 685482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9182" h="6858000">
                <a:moveTo>
                  <a:pt x="0" y="6854825"/>
                </a:moveTo>
                <a:lnTo>
                  <a:pt x="4203257" y="3175"/>
                </a:lnTo>
                <a:lnTo>
                  <a:pt x="7466198" y="0"/>
                </a:lnTo>
                <a:cubicBezTo>
                  <a:pt x="7463860" y="2286000"/>
                  <a:pt x="7471046" y="4572000"/>
                  <a:pt x="7468708" y="6858000"/>
                </a:cubicBezTo>
                <a:lnTo>
                  <a:pt x="0" y="6854825"/>
                </a:lnTo>
                <a:close/>
              </a:path>
            </a:pathLst>
          </a:cu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8" name="Text Placeholder 4">
            <a:extLst>
              <a:ext uri="{FF2B5EF4-FFF2-40B4-BE49-F238E27FC236}">
                <a16:creationId xmlns:a16="http://schemas.microsoft.com/office/drawing/2014/main" id="{1245DBDF-0B1D-814E-B5D4-A40AC19FC5D2}"/>
              </a:ext>
            </a:extLst>
          </p:cNvPr>
          <p:cNvSpPr>
            <a:spLocks noGrp="1"/>
          </p:cNvSpPr>
          <p:nvPr>
            <p:ph type="body" sz="quarter" idx="15" hasCustomPrompt="1"/>
          </p:nvPr>
        </p:nvSpPr>
        <p:spPr>
          <a:xfrm>
            <a:off x="784469" y="1076270"/>
            <a:ext cx="7066803" cy="4611836"/>
          </a:xfr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lang="en-US" sz="4000" b="1" i="0">
                <a:solidFill>
                  <a:schemeClr val="tx1"/>
                </a:solidFill>
                <a:latin typeface="ClanPro-Black" panose="020B0A04020101020102"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dirty="0"/>
              <a:t>Headline</a:t>
            </a:r>
          </a:p>
        </p:txBody>
      </p:sp>
      <p:pic>
        <p:nvPicPr>
          <p:cNvPr id="17" name="Graphic 16">
            <a:extLst>
              <a:ext uri="{FF2B5EF4-FFF2-40B4-BE49-F238E27FC236}">
                <a16:creationId xmlns:a16="http://schemas.microsoft.com/office/drawing/2014/main" id="{F52413E5-6114-1142-9B95-82966076AC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Tree>
    <p:extLst>
      <p:ext uri="{BB962C8B-B14F-4D97-AF65-F5344CB8AC3E}">
        <p14:creationId xmlns:p14="http://schemas.microsoft.com/office/powerpoint/2010/main" val="968622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Ramp, Lef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B5EA00E4-BEC6-3A44-AC90-9F919D22F901}"/>
              </a:ext>
            </a:extLst>
          </p:cNvPr>
          <p:cNvSpPr>
            <a:spLocks noGrp="1"/>
          </p:cNvSpPr>
          <p:nvPr>
            <p:ph type="pic" sz="quarter" idx="16" hasCustomPrompt="1"/>
          </p:nvPr>
        </p:nvSpPr>
        <p:spPr>
          <a:xfrm>
            <a:off x="0" y="-11572"/>
            <a:ext cx="7469188" cy="68187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17 h 10017"/>
              <a:gd name="connsiteX1" fmla="*/ 4353 w 10000"/>
              <a:gd name="connsiteY1" fmla="*/ 0 h 10017"/>
              <a:gd name="connsiteX2" fmla="*/ 10000 w 10000"/>
              <a:gd name="connsiteY2" fmla="*/ 10017 h 10017"/>
              <a:gd name="connsiteX3" fmla="*/ 0 w 10000"/>
              <a:gd name="connsiteY3" fmla="*/ 10017 h 10017"/>
              <a:gd name="connsiteX4" fmla="*/ 0 w 10000"/>
              <a:gd name="connsiteY4" fmla="*/ 2017 h 10017"/>
              <a:gd name="connsiteX0" fmla="*/ 0 w 10000"/>
              <a:gd name="connsiteY0" fmla="*/ 2 h 10017"/>
              <a:gd name="connsiteX1" fmla="*/ 4353 w 10000"/>
              <a:gd name="connsiteY1" fmla="*/ 0 h 10017"/>
              <a:gd name="connsiteX2" fmla="*/ 10000 w 10000"/>
              <a:gd name="connsiteY2" fmla="*/ 10017 h 10017"/>
              <a:gd name="connsiteX3" fmla="*/ 0 w 10000"/>
              <a:gd name="connsiteY3" fmla="*/ 10017 h 10017"/>
              <a:gd name="connsiteX4" fmla="*/ 0 w 10000"/>
              <a:gd name="connsiteY4" fmla="*/ 2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7">
                <a:moveTo>
                  <a:pt x="0" y="2"/>
                </a:moveTo>
                <a:lnTo>
                  <a:pt x="4353" y="0"/>
                </a:lnTo>
                <a:lnTo>
                  <a:pt x="10000" y="10017"/>
                </a:lnTo>
                <a:lnTo>
                  <a:pt x="0" y="10017"/>
                </a:lnTo>
                <a:lnTo>
                  <a:pt x="0" y="2"/>
                </a:lnTo>
                <a:close/>
              </a:path>
            </a:pathLst>
          </a:custGeom>
          <a:solidFill>
            <a:schemeClr val="tx1"/>
          </a:solidFill>
        </p:spPr>
        <p:txBody>
          <a:bodyPr/>
          <a:lstStyle/>
          <a:p>
            <a:r>
              <a:rPr lang="en-US" dirty="0"/>
              <a:t> </a:t>
            </a:r>
          </a:p>
        </p:txBody>
      </p:sp>
      <p:sp>
        <p:nvSpPr>
          <p:cNvPr id="8" name="Text Placeholder 4">
            <a:extLst>
              <a:ext uri="{FF2B5EF4-FFF2-40B4-BE49-F238E27FC236}">
                <a16:creationId xmlns:a16="http://schemas.microsoft.com/office/drawing/2014/main" id="{1245DBDF-0B1D-814E-B5D4-A40AC19FC5D2}"/>
              </a:ext>
            </a:extLst>
          </p:cNvPr>
          <p:cNvSpPr>
            <a:spLocks noGrp="1"/>
          </p:cNvSpPr>
          <p:nvPr>
            <p:ph type="body" sz="quarter" idx="15" hasCustomPrompt="1"/>
          </p:nvPr>
        </p:nvSpPr>
        <p:spPr>
          <a:xfrm>
            <a:off x="7207584" y="845678"/>
            <a:ext cx="4387929" cy="5073020"/>
          </a:xfr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lang="en-US" sz="4000" b="1" i="0">
                <a:solidFill>
                  <a:schemeClr val="tx1"/>
                </a:solidFill>
                <a:latin typeface="ClanPro-Black" panose="020B0A04020101020102"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dirty="0"/>
              <a:t>Headline</a:t>
            </a:r>
          </a:p>
        </p:txBody>
      </p:sp>
    </p:spTree>
    <p:extLst>
      <p:ext uri="{BB962C8B-B14F-4D97-AF65-F5344CB8AC3E}">
        <p14:creationId xmlns:p14="http://schemas.microsoft.com/office/powerpoint/2010/main" val="1621779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bstrac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8" name="Picture Placeholder 7">
            <a:extLst>
              <a:ext uri="{FF2B5EF4-FFF2-40B4-BE49-F238E27FC236}">
                <a16:creationId xmlns:a16="http://schemas.microsoft.com/office/drawing/2014/main" id="{C617B88D-4C4D-5448-952C-F30B9785BF38}"/>
              </a:ext>
            </a:extLst>
          </p:cNvPr>
          <p:cNvSpPr>
            <a:spLocks noGrp="1"/>
          </p:cNvSpPr>
          <p:nvPr>
            <p:ph type="pic" sz="quarter" idx="15" hasCustomPrompt="1"/>
          </p:nvPr>
        </p:nvSpPr>
        <p:spPr>
          <a:xfrm>
            <a:off x="5433322" y="0"/>
            <a:ext cx="6758678" cy="6807200"/>
          </a:xfrm>
          <a:custGeom>
            <a:avLst/>
            <a:gdLst>
              <a:gd name="connsiteX0" fmla="*/ 0 w 6758678"/>
              <a:gd name="connsiteY0" fmla="*/ 0 h 4353063"/>
              <a:gd name="connsiteX1" fmla="*/ 4582147 w 6758678"/>
              <a:gd name="connsiteY1" fmla="*/ 0 h 4353063"/>
              <a:gd name="connsiteX2" fmla="*/ 6758678 w 6758678"/>
              <a:gd name="connsiteY2" fmla="*/ 2176532 h 4353063"/>
              <a:gd name="connsiteX3" fmla="*/ 4582147 w 6758678"/>
              <a:gd name="connsiteY3" fmla="*/ 4353063 h 4353063"/>
              <a:gd name="connsiteX4" fmla="*/ 0 w 6758678"/>
              <a:gd name="connsiteY4" fmla="*/ 4353063 h 4353063"/>
              <a:gd name="connsiteX5" fmla="*/ 2176532 w 6758678"/>
              <a:gd name="connsiteY5" fmla="*/ 2176532 h 4353063"/>
              <a:gd name="connsiteX6" fmla="*/ 0 w 6758678"/>
              <a:gd name="connsiteY6" fmla="*/ 0 h 4353063"/>
              <a:gd name="connsiteX0" fmla="*/ 0 w 6758678"/>
              <a:gd name="connsiteY0" fmla="*/ 0 h 4353063"/>
              <a:gd name="connsiteX1" fmla="*/ 4582147 w 6758678"/>
              <a:gd name="connsiteY1" fmla="*/ 0 h 4353063"/>
              <a:gd name="connsiteX2" fmla="*/ 5764765 w 6758678"/>
              <a:gd name="connsiteY2" fmla="*/ 1199046 h 4353063"/>
              <a:gd name="connsiteX3" fmla="*/ 6758678 w 6758678"/>
              <a:gd name="connsiteY3" fmla="*/ 2176532 h 4353063"/>
              <a:gd name="connsiteX4" fmla="*/ 4582147 w 6758678"/>
              <a:gd name="connsiteY4" fmla="*/ 4353063 h 4353063"/>
              <a:gd name="connsiteX5" fmla="*/ 0 w 6758678"/>
              <a:gd name="connsiteY5" fmla="*/ 4353063 h 4353063"/>
              <a:gd name="connsiteX6" fmla="*/ 2176532 w 6758678"/>
              <a:gd name="connsiteY6" fmla="*/ 2176532 h 4353063"/>
              <a:gd name="connsiteX7" fmla="*/ 0 w 6758678"/>
              <a:gd name="connsiteY7" fmla="*/ 0 h 4353063"/>
              <a:gd name="connsiteX0" fmla="*/ 0 w 6758678"/>
              <a:gd name="connsiteY0" fmla="*/ 0 h 4353063"/>
              <a:gd name="connsiteX1" fmla="*/ 4582147 w 6758678"/>
              <a:gd name="connsiteY1" fmla="*/ 0 h 4353063"/>
              <a:gd name="connsiteX2" fmla="*/ 5764765 w 6758678"/>
              <a:gd name="connsiteY2" fmla="*/ 1199046 h 4353063"/>
              <a:gd name="connsiteX3" fmla="*/ 6758678 w 6758678"/>
              <a:gd name="connsiteY3" fmla="*/ 4349889 h 4353063"/>
              <a:gd name="connsiteX4" fmla="*/ 4582147 w 6758678"/>
              <a:gd name="connsiteY4" fmla="*/ 4353063 h 4353063"/>
              <a:gd name="connsiteX5" fmla="*/ 0 w 6758678"/>
              <a:gd name="connsiteY5" fmla="*/ 4353063 h 4353063"/>
              <a:gd name="connsiteX6" fmla="*/ 2176532 w 6758678"/>
              <a:gd name="connsiteY6" fmla="*/ 2176532 h 4353063"/>
              <a:gd name="connsiteX7" fmla="*/ 0 w 6758678"/>
              <a:gd name="connsiteY7" fmla="*/ 0 h 4353063"/>
              <a:gd name="connsiteX0" fmla="*/ 0 w 6758678"/>
              <a:gd name="connsiteY0" fmla="*/ 0 h 4353063"/>
              <a:gd name="connsiteX1" fmla="*/ 4582147 w 6758678"/>
              <a:gd name="connsiteY1" fmla="*/ 0 h 4353063"/>
              <a:gd name="connsiteX2" fmla="*/ 6758678 w 6758678"/>
              <a:gd name="connsiteY2" fmla="*/ 6351 h 4353063"/>
              <a:gd name="connsiteX3" fmla="*/ 6758678 w 6758678"/>
              <a:gd name="connsiteY3" fmla="*/ 4349889 h 4353063"/>
              <a:gd name="connsiteX4" fmla="*/ 4582147 w 6758678"/>
              <a:gd name="connsiteY4" fmla="*/ 4353063 h 4353063"/>
              <a:gd name="connsiteX5" fmla="*/ 0 w 6758678"/>
              <a:gd name="connsiteY5" fmla="*/ 4353063 h 4353063"/>
              <a:gd name="connsiteX6" fmla="*/ 2176532 w 6758678"/>
              <a:gd name="connsiteY6" fmla="*/ 2176532 h 4353063"/>
              <a:gd name="connsiteX7" fmla="*/ 0 w 6758678"/>
              <a:gd name="connsiteY7" fmla="*/ 0 h 4353063"/>
              <a:gd name="connsiteX0" fmla="*/ 0 w 6758678"/>
              <a:gd name="connsiteY0" fmla="*/ 0 h 4353063"/>
              <a:gd name="connsiteX1" fmla="*/ 4582147 w 6758678"/>
              <a:gd name="connsiteY1" fmla="*/ 0 h 4353063"/>
              <a:gd name="connsiteX2" fmla="*/ 6758678 w 6758678"/>
              <a:gd name="connsiteY2" fmla="*/ 6351 h 4353063"/>
              <a:gd name="connsiteX3" fmla="*/ 6758678 w 6758678"/>
              <a:gd name="connsiteY3" fmla="*/ 4349889 h 4353063"/>
              <a:gd name="connsiteX4" fmla="*/ 4582147 w 6758678"/>
              <a:gd name="connsiteY4" fmla="*/ 4353063 h 4353063"/>
              <a:gd name="connsiteX5" fmla="*/ 0 w 6758678"/>
              <a:gd name="connsiteY5" fmla="*/ 4353063 h 4353063"/>
              <a:gd name="connsiteX6" fmla="*/ 2124493 w 6758678"/>
              <a:gd name="connsiteY6" fmla="*/ 964267 h 4353063"/>
              <a:gd name="connsiteX7" fmla="*/ 0 w 6758678"/>
              <a:gd name="connsiteY7" fmla="*/ 0 h 435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8678" h="4353063">
                <a:moveTo>
                  <a:pt x="0" y="0"/>
                </a:moveTo>
                <a:lnTo>
                  <a:pt x="4582147" y="0"/>
                </a:lnTo>
                <a:lnTo>
                  <a:pt x="6758678" y="6351"/>
                </a:lnTo>
                <a:lnTo>
                  <a:pt x="6758678" y="4349889"/>
                </a:lnTo>
                <a:lnTo>
                  <a:pt x="4582147" y="4353063"/>
                </a:lnTo>
                <a:lnTo>
                  <a:pt x="0" y="4353063"/>
                </a:lnTo>
                <a:lnTo>
                  <a:pt x="2124493" y="964267"/>
                </a:lnTo>
                <a:lnTo>
                  <a:pt x="0" y="0"/>
                </a:lnTo>
                <a:close/>
              </a:path>
            </a:pathLst>
          </a:custGeom>
          <a:solidFill>
            <a:schemeClr val="tx1"/>
          </a:solidFill>
        </p:spPr>
        <p:txBody>
          <a:bodyPr/>
          <a:lstStyle/>
          <a:p>
            <a:r>
              <a:rPr lang="en-US" dirty="0"/>
              <a:t> </a:t>
            </a:r>
          </a:p>
        </p:txBody>
      </p:sp>
      <p:pic>
        <p:nvPicPr>
          <p:cNvPr id="7" name="Graphic 6">
            <a:extLst>
              <a:ext uri="{FF2B5EF4-FFF2-40B4-BE49-F238E27FC236}">
                <a16:creationId xmlns:a16="http://schemas.microsoft.com/office/drawing/2014/main" id="{DEF5E6A8-4F98-7F4F-9088-C4018AFCF1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
        <p:nvSpPr>
          <p:cNvPr id="9" name="Text Placeholder 4">
            <a:extLst>
              <a:ext uri="{FF2B5EF4-FFF2-40B4-BE49-F238E27FC236}">
                <a16:creationId xmlns:a16="http://schemas.microsoft.com/office/drawing/2014/main" id="{038D50E3-F6F9-5A45-894B-A4E469F90663}"/>
              </a:ext>
            </a:extLst>
          </p:cNvPr>
          <p:cNvSpPr>
            <a:spLocks noGrp="1"/>
          </p:cNvSpPr>
          <p:nvPr>
            <p:ph type="body" sz="quarter" idx="16" hasCustomPrompt="1"/>
          </p:nvPr>
        </p:nvSpPr>
        <p:spPr>
          <a:xfrm>
            <a:off x="784470" y="1076270"/>
            <a:ext cx="4201188" cy="4611836"/>
          </a:xfr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lang="en-US" sz="4000" b="1" i="0">
                <a:solidFill>
                  <a:schemeClr val="tx1"/>
                </a:solidFill>
                <a:latin typeface="ClanPro-Black" panose="020B0A04020101020102"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lang="en-US" dirty="0"/>
              <a:t>Headline</a:t>
            </a:r>
          </a:p>
        </p:txBody>
      </p:sp>
    </p:spTree>
    <p:extLst>
      <p:ext uri="{BB962C8B-B14F-4D97-AF65-F5344CB8AC3E}">
        <p14:creationId xmlns:p14="http://schemas.microsoft.com/office/powerpoint/2010/main" val="3692700674"/>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rrow, Right)">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0555C0DB-3F6E-3A45-B916-9EF361D196BA}"/>
              </a:ext>
            </a:extLst>
          </p:cNvPr>
          <p:cNvSpPr>
            <a:spLocks noGrp="1"/>
          </p:cNvSpPr>
          <p:nvPr>
            <p:ph type="body" sz="quarter" idx="18" hasCustomPrompt="1"/>
          </p:nvPr>
        </p:nvSpPr>
        <p:spPr>
          <a:xfrm flipH="1" flipV="1">
            <a:off x="5253038" y="0"/>
            <a:ext cx="6935787" cy="6858000"/>
          </a:xfrm>
          <a:prstGeom prst="rtTriangle">
            <a:avLst/>
          </a:prstGeom>
          <a:solidFill>
            <a:srgbClr val="FBD009"/>
          </a:soli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30" name="Text Placeholder 4">
            <a:extLst>
              <a:ext uri="{FF2B5EF4-FFF2-40B4-BE49-F238E27FC236}">
                <a16:creationId xmlns:a16="http://schemas.microsoft.com/office/drawing/2014/main" id="{124BBEE8-187A-6A48-8375-0FB4ECAF8293}"/>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32" name="Picture Placeholder 17">
            <a:extLst>
              <a:ext uri="{FF2B5EF4-FFF2-40B4-BE49-F238E27FC236}">
                <a16:creationId xmlns:a16="http://schemas.microsoft.com/office/drawing/2014/main" id="{726EC17E-25E0-2A43-AD06-0952E1EF5EEF}"/>
              </a:ext>
            </a:extLst>
          </p:cNvPr>
          <p:cNvSpPr>
            <a:spLocks noGrp="1"/>
          </p:cNvSpPr>
          <p:nvPr>
            <p:ph type="pic" sz="quarter" idx="23"/>
          </p:nvPr>
        </p:nvSpPr>
        <p:spPr>
          <a:xfrm>
            <a:off x="5256023" y="-4152"/>
            <a:ext cx="6955959" cy="6807723"/>
          </a:xfrm>
          <a:custGeom>
            <a:avLst/>
            <a:gdLst>
              <a:gd name="connsiteX0" fmla="*/ 0 w 8673923"/>
              <a:gd name="connsiteY0" fmla="*/ 3429000 h 6858000"/>
              <a:gd name="connsiteX1" fmla="*/ 1714500 w 8673923"/>
              <a:gd name="connsiteY1" fmla="*/ 2 h 6858000"/>
              <a:gd name="connsiteX2" fmla="*/ 6959423 w 8673923"/>
              <a:gd name="connsiteY2" fmla="*/ 2 h 6858000"/>
              <a:gd name="connsiteX3" fmla="*/ 8673923 w 8673923"/>
              <a:gd name="connsiteY3" fmla="*/ 3429000 h 6858000"/>
              <a:gd name="connsiteX4" fmla="*/ 6959423 w 8673923"/>
              <a:gd name="connsiteY4" fmla="*/ 6857998 h 6858000"/>
              <a:gd name="connsiteX5" fmla="*/ 1714500 w 8673923"/>
              <a:gd name="connsiteY5" fmla="*/ 6857998 h 6858000"/>
              <a:gd name="connsiteX6" fmla="*/ 0 w 8673923"/>
              <a:gd name="connsiteY6" fmla="*/ 3429000 h 6858000"/>
              <a:gd name="connsiteX0" fmla="*/ 0 w 6959423"/>
              <a:gd name="connsiteY0" fmla="*/ 3428998 h 6857996"/>
              <a:gd name="connsiteX1" fmla="*/ 1714500 w 6959423"/>
              <a:gd name="connsiteY1" fmla="*/ 0 h 6857996"/>
              <a:gd name="connsiteX2" fmla="*/ 6959423 w 6959423"/>
              <a:gd name="connsiteY2" fmla="*/ 0 h 6857996"/>
              <a:gd name="connsiteX3" fmla="*/ 6953073 w 6959423"/>
              <a:gd name="connsiteY3" fmla="*/ 3498848 h 6857996"/>
              <a:gd name="connsiteX4" fmla="*/ 6959423 w 6959423"/>
              <a:gd name="connsiteY4" fmla="*/ 6857996 h 6857996"/>
              <a:gd name="connsiteX5" fmla="*/ 1714500 w 6959423"/>
              <a:gd name="connsiteY5" fmla="*/ 6857996 h 6857996"/>
              <a:gd name="connsiteX6" fmla="*/ 0 w 6959423"/>
              <a:gd name="connsiteY6" fmla="*/ 3428998 h 6857996"/>
              <a:gd name="connsiteX0" fmla="*/ 0 w 6959423"/>
              <a:gd name="connsiteY0" fmla="*/ 3428998 h 6857996"/>
              <a:gd name="connsiteX1" fmla="*/ 2089638 w 6959423"/>
              <a:gd name="connsiteY1" fmla="*/ 0 h 6857996"/>
              <a:gd name="connsiteX2" fmla="*/ 6959423 w 6959423"/>
              <a:gd name="connsiteY2" fmla="*/ 0 h 6857996"/>
              <a:gd name="connsiteX3" fmla="*/ 6953073 w 6959423"/>
              <a:gd name="connsiteY3" fmla="*/ 3498848 h 6857996"/>
              <a:gd name="connsiteX4" fmla="*/ 6959423 w 6959423"/>
              <a:gd name="connsiteY4" fmla="*/ 6857996 h 6857996"/>
              <a:gd name="connsiteX5" fmla="*/ 1714500 w 6959423"/>
              <a:gd name="connsiteY5" fmla="*/ 6857996 h 6857996"/>
              <a:gd name="connsiteX6" fmla="*/ 0 w 6959423"/>
              <a:gd name="connsiteY6" fmla="*/ 3428998 h 6857996"/>
              <a:gd name="connsiteX0" fmla="*/ 0 w 6959423"/>
              <a:gd name="connsiteY0" fmla="*/ 3428998 h 6857996"/>
              <a:gd name="connsiteX1" fmla="*/ 2089638 w 6959423"/>
              <a:gd name="connsiteY1" fmla="*/ 0 h 6857996"/>
              <a:gd name="connsiteX2" fmla="*/ 6959423 w 6959423"/>
              <a:gd name="connsiteY2" fmla="*/ 0 h 6857996"/>
              <a:gd name="connsiteX3" fmla="*/ 6953073 w 6959423"/>
              <a:gd name="connsiteY3" fmla="*/ 3498848 h 6857996"/>
              <a:gd name="connsiteX4" fmla="*/ 6959423 w 6959423"/>
              <a:gd name="connsiteY4" fmla="*/ 6857996 h 6857996"/>
              <a:gd name="connsiteX5" fmla="*/ 3601915 w 6959423"/>
              <a:gd name="connsiteY5" fmla="*/ 6857996 h 6857996"/>
              <a:gd name="connsiteX6" fmla="*/ 0 w 6959423"/>
              <a:gd name="connsiteY6" fmla="*/ 3428998 h 6857996"/>
              <a:gd name="connsiteX0" fmla="*/ 0 w 6959423"/>
              <a:gd name="connsiteY0" fmla="*/ 3428998 h 6869719"/>
              <a:gd name="connsiteX1" fmla="*/ 2089638 w 6959423"/>
              <a:gd name="connsiteY1" fmla="*/ 0 h 6869719"/>
              <a:gd name="connsiteX2" fmla="*/ 6959423 w 6959423"/>
              <a:gd name="connsiteY2" fmla="*/ 0 h 6869719"/>
              <a:gd name="connsiteX3" fmla="*/ 6953073 w 6959423"/>
              <a:gd name="connsiteY3" fmla="*/ 3498848 h 6869719"/>
              <a:gd name="connsiteX4" fmla="*/ 6959423 w 6959423"/>
              <a:gd name="connsiteY4" fmla="*/ 6857996 h 6869719"/>
              <a:gd name="connsiteX5" fmla="*/ 2148254 w 6959423"/>
              <a:gd name="connsiteY5" fmla="*/ 6869719 h 6869719"/>
              <a:gd name="connsiteX6" fmla="*/ 0 w 6959423"/>
              <a:gd name="connsiteY6" fmla="*/ 3428998 h 6869719"/>
              <a:gd name="connsiteX0" fmla="*/ 0 w 6959423"/>
              <a:gd name="connsiteY0" fmla="*/ 3428998 h 6869719"/>
              <a:gd name="connsiteX1" fmla="*/ 3132992 w 6959423"/>
              <a:gd name="connsiteY1" fmla="*/ 11723 h 6869719"/>
              <a:gd name="connsiteX2" fmla="*/ 6959423 w 6959423"/>
              <a:gd name="connsiteY2" fmla="*/ 0 h 6869719"/>
              <a:gd name="connsiteX3" fmla="*/ 6953073 w 6959423"/>
              <a:gd name="connsiteY3" fmla="*/ 3498848 h 6869719"/>
              <a:gd name="connsiteX4" fmla="*/ 6959423 w 6959423"/>
              <a:gd name="connsiteY4" fmla="*/ 6857996 h 6869719"/>
              <a:gd name="connsiteX5" fmla="*/ 2148254 w 6959423"/>
              <a:gd name="connsiteY5" fmla="*/ 6869719 h 6869719"/>
              <a:gd name="connsiteX6" fmla="*/ 0 w 6959423"/>
              <a:gd name="connsiteY6" fmla="*/ 3428998 h 6869719"/>
              <a:gd name="connsiteX0" fmla="*/ 0 w 6959423"/>
              <a:gd name="connsiteY0" fmla="*/ 3428998 h 6869719"/>
              <a:gd name="connsiteX1" fmla="*/ 3132992 w 6959423"/>
              <a:gd name="connsiteY1" fmla="*/ 11723 h 6869719"/>
              <a:gd name="connsiteX2" fmla="*/ 6959423 w 6959423"/>
              <a:gd name="connsiteY2" fmla="*/ 0 h 6869719"/>
              <a:gd name="connsiteX3" fmla="*/ 6953073 w 6959423"/>
              <a:gd name="connsiteY3" fmla="*/ 3498848 h 6869719"/>
              <a:gd name="connsiteX4" fmla="*/ 6959423 w 6959423"/>
              <a:gd name="connsiteY4" fmla="*/ 6857996 h 6869719"/>
              <a:gd name="connsiteX5" fmla="*/ 3121269 w 6959423"/>
              <a:gd name="connsiteY5" fmla="*/ 6869719 h 6869719"/>
              <a:gd name="connsiteX6" fmla="*/ 0 w 6959423"/>
              <a:gd name="connsiteY6" fmla="*/ 3428998 h 6869719"/>
              <a:gd name="connsiteX0" fmla="*/ 0 w 6959423"/>
              <a:gd name="connsiteY0" fmla="*/ 3428998 h 6869719"/>
              <a:gd name="connsiteX1" fmla="*/ 3136167 w 6959423"/>
              <a:gd name="connsiteY1" fmla="*/ 5373 h 6869719"/>
              <a:gd name="connsiteX2" fmla="*/ 6959423 w 6959423"/>
              <a:gd name="connsiteY2" fmla="*/ 0 h 6869719"/>
              <a:gd name="connsiteX3" fmla="*/ 6953073 w 6959423"/>
              <a:gd name="connsiteY3" fmla="*/ 3498848 h 6869719"/>
              <a:gd name="connsiteX4" fmla="*/ 6959423 w 6959423"/>
              <a:gd name="connsiteY4" fmla="*/ 6857996 h 6869719"/>
              <a:gd name="connsiteX5" fmla="*/ 3121269 w 6959423"/>
              <a:gd name="connsiteY5" fmla="*/ 6869719 h 6869719"/>
              <a:gd name="connsiteX6" fmla="*/ 0 w 6959423"/>
              <a:gd name="connsiteY6" fmla="*/ 3428998 h 6869719"/>
              <a:gd name="connsiteX0" fmla="*/ 0 w 6959423"/>
              <a:gd name="connsiteY0" fmla="*/ 3433150 h 6873871"/>
              <a:gd name="connsiteX1" fmla="*/ 3139342 w 6959423"/>
              <a:gd name="connsiteY1" fmla="*/ 0 h 6873871"/>
              <a:gd name="connsiteX2" fmla="*/ 6959423 w 6959423"/>
              <a:gd name="connsiteY2" fmla="*/ 4152 h 6873871"/>
              <a:gd name="connsiteX3" fmla="*/ 6953073 w 6959423"/>
              <a:gd name="connsiteY3" fmla="*/ 3503000 h 6873871"/>
              <a:gd name="connsiteX4" fmla="*/ 6959423 w 6959423"/>
              <a:gd name="connsiteY4" fmla="*/ 6862148 h 6873871"/>
              <a:gd name="connsiteX5" fmla="*/ 3121269 w 6959423"/>
              <a:gd name="connsiteY5" fmla="*/ 6873871 h 6873871"/>
              <a:gd name="connsiteX6" fmla="*/ 0 w 6959423"/>
              <a:gd name="connsiteY6" fmla="*/ 3433150 h 6873871"/>
              <a:gd name="connsiteX0" fmla="*/ 0 w 6959423"/>
              <a:gd name="connsiteY0" fmla="*/ 3433150 h 6873871"/>
              <a:gd name="connsiteX1" fmla="*/ 3139342 w 6959423"/>
              <a:gd name="connsiteY1" fmla="*/ 0 h 6873871"/>
              <a:gd name="connsiteX2" fmla="*/ 6959423 w 6959423"/>
              <a:gd name="connsiteY2" fmla="*/ 4152 h 6873871"/>
              <a:gd name="connsiteX3" fmla="*/ 6953073 w 6959423"/>
              <a:gd name="connsiteY3" fmla="*/ 3503000 h 6873871"/>
              <a:gd name="connsiteX4" fmla="*/ 6956248 w 6959423"/>
              <a:gd name="connsiteY4" fmla="*/ 6868498 h 6873871"/>
              <a:gd name="connsiteX5" fmla="*/ 3121269 w 6959423"/>
              <a:gd name="connsiteY5" fmla="*/ 6873871 h 6873871"/>
              <a:gd name="connsiteX6" fmla="*/ 0 w 6959423"/>
              <a:gd name="connsiteY6" fmla="*/ 3433150 h 6873871"/>
              <a:gd name="connsiteX0" fmla="*/ 0 w 6959423"/>
              <a:gd name="connsiteY0" fmla="*/ 3433150 h 6873871"/>
              <a:gd name="connsiteX1" fmla="*/ 3444294 w 6959423"/>
              <a:gd name="connsiteY1" fmla="*/ 0 h 6873871"/>
              <a:gd name="connsiteX2" fmla="*/ 6959423 w 6959423"/>
              <a:gd name="connsiteY2" fmla="*/ 4152 h 6873871"/>
              <a:gd name="connsiteX3" fmla="*/ 6953073 w 6959423"/>
              <a:gd name="connsiteY3" fmla="*/ 3503000 h 6873871"/>
              <a:gd name="connsiteX4" fmla="*/ 6956248 w 6959423"/>
              <a:gd name="connsiteY4" fmla="*/ 6868498 h 6873871"/>
              <a:gd name="connsiteX5" fmla="*/ 3121269 w 6959423"/>
              <a:gd name="connsiteY5" fmla="*/ 6873871 h 6873871"/>
              <a:gd name="connsiteX6" fmla="*/ 0 w 6959423"/>
              <a:gd name="connsiteY6" fmla="*/ 3433150 h 6873871"/>
              <a:gd name="connsiteX0" fmla="*/ 0 w 6959423"/>
              <a:gd name="connsiteY0" fmla="*/ 3433150 h 6873871"/>
              <a:gd name="connsiteX1" fmla="*/ 3444294 w 6959423"/>
              <a:gd name="connsiteY1" fmla="*/ 0 h 6873871"/>
              <a:gd name="connsiteX2" fmla="*/ 6959423 w 6959423"/>
              <a:gd name="connsiteY2" fmla="*/ 4152 h 6873871"/>
              <a:gd name="connsiteX3" fmla="*/ 6953073 w 6959423"/>
              <a:gd name="connsiteY3" fmla="*/ 3503000 h 6873871"/>
              <a:gd name="connsiteX4" fmla="*/ 6956248 w 6959423"/>
              <a:gd name="connsiteY4" fmla="*/ 6868498 h 6873871"/>
              <a:gd name="connsiteX5" fmla="*/ 3484866 w 6959423"/>
              <a:gd name="connsiteY5" fmla="*/ 6873871 h 6873871"/>
              <a:gd name="connsiteX6" fmla="*/ 0 w 6959423"/>
              <a:gd name="connsiteY6" fmla="*/ 3433150 h 687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9423" h="6873871">
                <a:moveTo>
                  <a:pt x="0" y="3433150"/>
                </a:moveTo>
                <a:lnTo>
                  <a:pt x="3444294" y="0"/>
                </a:lnTo>
                <a:lnTo>
                  <a:pt x="6959423" y="4152"/>
                </a:lnTo>
                <a:cubicBezTo>
                  <a:pt x="6957306" y="1170435"/>
                  <a:pt x="6955190" y="2336717"/>
                  <a:pt x="6953073" y="3503000"/>
                </a:cubicBezTo>
                <a:cubicBezTo>
                  <a:pt x="6955190" y="4622716"/>
                  <a:pt x="6954131" y="5748782"/>
                  <a:pt x="6956248" y="6868498"/>
                </a:cubicBezTo>
                <a:lnTo>
                  <a:pt x="3484866" y="6873871"/>
                </a:lnTo>
                <a:lnTo>
                  <a:pt x="0" y="3433150"/>
                </a:lnTo>
                <a:close/>
              </a:path>
            </a:pathLst>
          </a:custGeom>
          <a:solidFill>
            <a:schemeClr val="tx1"/>
          </a:solidFill>
        </p:spPr>
        <p:txBody>
          <a:bodyPr anchor="ctr" anchorCtr="0"/>
          <a:lstStyle>
            <a:lvl1pPr algn="ctr">
              <a:defRPr>
                <a:latin typeface="ClanPro-Book" panose="020B0604020101020102" pitchFamily="34" charset="0"/>
              </a:defRPr>
            </a:lvl1pPr>
          </a:lstStyle>
          <a:p>
            <a:endParaRPr lang="en-US" dirty="0"/>
          </a:p>
        </p:txBody>
      </p:sp>
    </p:spTree>
    <p:extLst>
      <p:ext uri="{BB962C8B-B14F-4D97-AF65-F5344CB8AC3E}">
        <p14:creationId xmlns:p14="http://schemas.microsoft.com/office/powerpoint/2010/main" val="3604955296"/>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rrow, Left)">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0555C0DB-3F6E-3A45-B916-9EF361D196BA}"/>
              </a:ext>
            </a:extLst>
          </p:cNvPr>
          <p:cNvSpPr>
            <a:spLocks noGrp="1"/>
          </p:cNvSpPr>
          <p:nvPr>
            <p:ph type="body" sz="quarter" idx="18" hasCustomPrompt="1"/>
          </p:nvPr>
        </p:nvSpPr>
        <p:spPr>
          <a:xfrm flipV="1">
            <a:off x="1" y="0"/>
            <a:ext cx="6935787" cy="6807201"/>
          </a:xfrm>
          <a:prstGeom prst="rtTriangle">
            <a:avLst/>
          </a:prstGeom>
          <a:solidFill>
            <a:srgbClr val="F05322"/>
          </a:soli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10" name="Text Placeholder 4">
            <a:extLst>
              <a:ext uri="{FF2B5EF4-FFF2-40B4-BE49-F238E27FC236}">
                <a16:creationId xmlns:a16="http://schemas.microsoft.com/office/drawing/2014/main" id="{A6368295-2601-2D4C-89CC-B30DDA44C575}"/>
              </a:ext>
            </a:extLst>
          </p:cNvPr>
          <p:cNvSpPr>
            <a:spLocks noGrp="1"/>
          </p:cNvSpPr>
          <p:nvPr>
            <p:ph type="body" sz="quarter" idx="15" hasCustomPrompt="1"/>
          </p:nvPr>
        </p:nvSpPr>
        <p:spPr>
          <a:xfrm>
            <a:off x="7532045" y="701432"/>
            <a:ext cx="4084334" cy="5397151"/>
          </a:xfrm>
        </p:spPr>
        <p:txBody>
          <a:bodyPr vert="horz" lIns="91440" tIns="45720" rIns="91440" bIns="45720" rtlCol="0" anchor="ctr" anchorCtr="0">
            <a:noAutofit/>
          </a:bodyPr>
          <a:lstStyle>
            <a:lvl1pPr algn="ctr">
              <a:defRPr lang="en-US" sz="44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12" name="Picture Placeholder 3">
            <a:extLst>
              <a:ext uri="{FF2B5EF4-FFF2-40B4-BE49-F238E27FC236}">
                <a16:creationId xmlns:a16="http://schemas.microsoft.com/office/drawing/2014/main" id="{E235B371-7342-ED42-AF0B-6531CF13318B}"/>
              </a:ext>
            </a:extLst>
          </p:cNvPr>
          <p:cNvSpPr>
            <a:spLocks noGrp="1"/>
          </p:cNvSpPr>
          <p:nvPr>
            <p:ph type="pic" sz="quarter" idx="24"/>
          </p:nvPr>
        </p:nvSpPr>
        <p:spPr>
          <a:xfrm>
            <a:off x="-13075" y="2"/>
            <a:ext cx="6958614" cy="6807199"/>
          </a:xfrm>
          <a:custGeom>
            <a:avLst/>
            <a:gdLst>
              <a:gd name="connsiteX0" fmla="*/ 0 w 6956425"/>
              <a:gd name="connsiteY0" fmla="*/ 3434860 h 6869719"/>
              <a:gd name="connsiteX1" fmla="*/ 1717430 w 6956425"/>
              <a:gd name="connsiteY1" fmla="*/ 2 h 6869719"/>
              <a:gd name="connsiteX2" fmla="*/ 5238995 w 6956425"/>
              <a:gd name="connsiteY2" fmla="*/ 2 h 6869719"/>
              <a:gd name="connsiteX3" fmla="*/ 6956425 w 6956425"/>
              <a:gd name="connsiteY3" fmla="*/ 3434860 h 6869719"/>
              <a:gd name="connsiteX4" fmla="*/ 5238995 w 6956425"/>
              <a:gd name="connsiteY4" fmla="*/ 6869717 h 6869719"/>
              <a:gd name="connsiteX5" fmla="*/ 1717430 w 6956425"/>
              <a:gd name="connsiteY5" fmla="*/ 6869717 h 6869719"/>
              <a:gd name="connsiteX6" fmla="*/ 0 w 6956425"/>
              <a:gd name="connsiteY6" fmla="*/ 3434860 h 6869719"/>
              <a:gd name="connsiteX0" fmla="*/ 0 w 6956425"/>
              <a:gd name="connsiteY0" fmla="*/ 3434858 h 6869715"/>
              <a:gd name="connsiteX1" fmla="*/ 5861 w 6956425"/>
              <a:gd name="connsiteY1" fmla="*/ 23446 h 6869715"/>
              <a:gd name="connsiteX2" fmla="*/ 5238995 w 6956425"/>
              <a:gd name="connsiteY2" fmla="*/ 0 h 6869715"/>
              <a:gd name="connsiteX3" fmla="*/ 6956425 w 6956425"/>
              <a:gd name="connsiteY3" fmla="*/ 3434858 h 6869715"/>
              <a:gd name="connsiteX4" fmla="*/ 5238995 w 6956425"/>
              <a:gd name="connsiteY4" fmla="*/ 6869715 h 6869715"/>
              <a:gd name="connsiteX5" fmla="*/ 1717430 w 6956425"/>
              <a:gd name="connsiteY5" fmla="*/ 6869715 h 6869715"/>
              <a:gd name="connsiteX6" fmla="*/ 0 w 6956425"/>
              <a:gd name="connsiteY6" fmla="*/ 3434858 h 6869715"/>
              <a:gd name="connsiteX0" fmla="*/ 0 w 6956425"/>
              <a:gd name="connsiteY0" fmla="*/ 3434858 h 6869715"/>
              <a:gd name="connsiteX1" fmla="*/ 228599 w 6956425"/>
              <a:gd name="connsiteY1" fmla="*/ 199292 h 6869715"/>
              <a:gd name="connsiteX2" fmla="*/ 5238995 w 6956425"/>
              <a:gd name="connsiteY2" fmla="*/ 0 h 6869715"/>
              <a:gd name="connsiteX3" fmla="*/ 6956425 w 6956425"/>
              <a:gd name="connsiteY3" fmla="*/ 3434858 h 6869715"/>
              <a:gd name="connsiteX4" fmla="*/ 5238995 w 6956425"/>
              <a:gd name="connsiteY4" fmla="*/ 6869715 h 6869715"/>
              <a:gd name="connsiteX5" fmla="*/ 1717430 w 6956425"/>
              <a:gd name="connsiteY5" fmla="*/ 6869715 h 6869715"/>
              <a:gd name="connsiteX6" fmla="*/ 0 w 6956425"/>
              <a:gd name="connsiteY6" fmla="*/ 3434858 h 6869715"/>
              <a:gd name="connsiteX0" fmla="*/ 0 w 6956425"/>
              <a:gd name="connsiteY0" fmla="*/ 3434858 h 6869715"/>
              <a:gd name="connsiteX1" fmla="*/ 17584 w 6956425"/>
              <a:gd name="connsiteY1" fmla="*/ 0 h 6869715"/>
              <a:gd name="connsiteX2" fmla="*/ 5238995 w 6956425"/>
              <a:gd name="connsiteY2" fmla="*/ 0 h 6869715"/>
              <a:gd name="connsiteX3" fmla="*/ 6956425 w 6956425"/>
              <a:gd name="connsiteY3" fmla="*/ 3434858 h 6869715"/>
              <a:gd name="connsiteX4" fmla="*/ 5238995 w 6956425"/>
              <a:gd name="connsiteY4" fmla="*/ 6869715 h 6869715"/>
              <a:gd name="connsiteX5" fmla="*/ 1717430 w 6956425"/>
              <a:gd name="connsiteY5" fmla="*/ 6869715 h 6869715"/>
              <a:gd name="connsiteX6" fmla="*/ 0 w 6956425"/>
              <a:gd name="connsiteY6" fmla="*/ 3434858 h 6869715"/>
              <a:gd name="connsiteX0" fmla="*/ 0 w 6956425"/>
              <a:gd name="connsiteY0" fmla="*/ 3434858 h 6869715"/>
              <a:gd name="connsiteX1" fmla="*/ 17584 w 6956425"/>
              <a:gd name="connsiteY1" fmla="*/ 0 h 6869715"/>
              <a:gd name="connsiteX2" fmla="*/ 5238995 w 6956425"/>
              <a:gd name="connsiteY2" fmla="*/ 0 h 6869715"/>
              <a:gd name="connsiteX3" fmla="*/ 6956425 w 6956425"/>
              <a:gd name="connsiteY3" fmla="*/ 3434858 h 6869715"/>
              <a:gd name="connsiteX4" fmla="*/ 5238995 w 6956425"/>
              <a:gd name="connsiteY4" fmla="*/ 6869715 h 6869715"/>
              <a:gd name="connsiteX5" fmla="*/ 17584 w 6956425"/>
              <a:gd name="connsiteY5" fmla="*/ 6869715 h 6869715"/>
              <a:gd name="connsiteX6" fmla="*/ 0 w 6956425"/>
              <a:gd name="connsiteY6" fmla="*/ 3434858 h 6869715"/>
              <a:gd name="connsiteX0" fmla="*/ 0 w 6956425"/>
              <a:gd name="connsiteY0" fmla="*/ 3434858 h 6869715"/>
              <a:gd name="connsiteX1" fmla="*/ 17584 w 6956425"/>
              <a:gd name="connsiteY1" fmla="*/ 0 h 6869715"/>
              <a:gd name="connsiteX2" fmla="*/ 5238995 w 6956425"/>
              <a:gd name="connsiteY2" fmla="*/ 0 h 6869715"/>
              <a:gd name="connsiteX3" fmla="*/ 6956425 w 6956425"/>
              <a:gd name="connsiteY3" fmla="*/ 3434858 h 6869715"/>
              <a:gd name="connsiteX4" fmla="*/ 3468811 w 6956425"/>
              <a:gd name="connsiteY4" fmla="*/ 6869715 h 6869715"/>
              <a:gd name="connsiteX5" fmla="*/ 17584 w 6956425"/>
              <a:gd name="connsiteY5" fmla="*/ 6869715 h 6869715"/>
              <a:gd name="connsiteX6" fmla="*/ 0 w 6956425"/>
              <a:gd name="connsiteY6" fmla="*/ 3434858 h 6869715"/>
              <a:gd name="connsiteX0" fmla="*/ 0 w 6956425"/>
              <a:gd name="connsiteY0" fmla="*/ 3434858 h 6869715"/>
              <a:gd name="connsiteX1" fmla="*/ 17584 w 6956425"/>
              <a:gd name="connsiteY1" fmla="*/ 0 h 6869715"/>
              <a:gd name="connsiteX2" fmla="*/ 3515703 w 6956425"/>
              <a:gd name="connsiteY2" fmla="*/ 0 h 6869715"/>
              <a:gd name="connsiteX3" fmla="*/ 6956425 w 6956425"/>
              <a:gd name="connsiteY3" fmla="*/ 3434858 h 6869715"/>
              <a:gd name="connsiteX4" fmla="*/ 3468811 w 6956425"/>
              <a:gd name="connsiteY4" fmla="*/ 6869715 h 6869715"/>
              <a:gd name="connsiteX5" fmla="*/ 17584 w 6956425"/>
              <a:gd name="connsiteY5" fmla="*/ 6869715 h 6869715"/>
              <a:gd name="connsiteX6" fmla="*/ 0 w 6956425"/>
              <a:gd name="connsiteY6" fmla="*/ 3434858 h 6869715"/>
              <a:gd name="connsiteX0" fmla="*/ 0 w 6956425"/>
              <a:gd name="connsiteY0" fmla="*/ 3434858 h 6869715"/>
              <a:gd name="connsiteX1" fmla="*/ 6698 w 6956425"/>
              <a:gd name="connsiteY1" fmla="*/ 0 h 6869715"/>
              <a:gd name="connsiteX2" fmla="*/ 3515703 w 6956425"/>
              <a:gd name="connsiteY2" fmla="*/ 0 h 6869715"/>
              <a:gd name="connsiteX3" fmla="*/ 6956425 w 6956425"/>
              <a:gd name="connsiteY3" fmla="*/ 3434858 h 6869715"/>
              <a:gd name="connsiteX4" fmla="*/ 3468811 w 6956425"/>
              <a:gd name="connsiteY4" fmla="*/ 6869715 h 6869715"/>
              <a:gd name="connsiteX5" fmla="*/ 17584 w 6956425"/>
              <a:gd name="connsiteY5" fmla="*/ 6869715 h 6869715"/>
              <a:gd name="connsiteX6" fmla="*/ 0 w 6956425"/>
              <a:gd name="connsiteY6" fmla="*/ 3434858 h 6869715"/>
              <a:gd name="connsiteX0" fmla="*/ 2189 w 6958614"/>
              <a:gd name="connsiteY0" fmla="*/ 3434858 h 6873379"/>
              <a:gd name="connsiteX1" fmla="*/ 8887 w 6958614"/>
              <a:gd name="connsiteY1" fmla="*/ 0 h 6873379"/>
              <a:gd name="connsiteX2" fmla="*/ 3517892 w 6958614"/>
              <a:gd name="connsiteY2" fmla="*/ 0 h 6873379"/>
              <a:gd name="connsiteX3" fmla="*/ 6958614 w 6958614"/>
              <a:gd name="connsiteY3" fmla="*/ 3434858 h 6873379"/>
              <a:gd name="connsiteX4" fmla="*/ 3471000 w 6958614"/>
              <a:gd name="connsiteY4" fmla="*/ 6869715 h 6873379"/>
              <a:gd name="connsiteX5" fmla="*/ 1630 w 6958614"/>
              <a:gd name="connsiteY5" fmla="*/ 6873379 h 6873379"/>
              <a:gd name="connsiteX6" fmla="*/ 2189 w 6958614"/>
              <a:gd name="connsiteY6" fmla="*/ 3434858 h 68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8614" h="6873379">
                <a:moveTo>
                  <a:pt x="2189" y="3434858"/>
                </a:moveTo>
                <a:cubicBezTo>
                  <a:pt x="4143" y="2297721"/>
                  <a:pt x="6933" y="1137137"/>
                  <a:pt x="8887" y="0"/>
                </a:cubicBezTo>
                <a:lnTo>
                  <a:pt x="3517892" y="0"/>
                </a:lnTo>
                <a:lnTo>
                  <a:pt x="6958614" y="3434858"/>
                </a:lnTo>
                <a:lnTo>
                  <a:pt x="3471000" y="6869715"/>
                </a:lnTo>
                <a:lnTo>
                  <a:pt x="1630" y="6873379"/>
                </a:lnTo>
                <a:cubicBezTo>
                  <a:pt x="-4231" y="5728427"/>
                  <a:pt x="8050" y="4579810"/>
                  <a:pt x="2189" y="3434858"/>
                </a:cubicBezTo>
                <a:close/>
              </a:path>
            </a:pathLst>
          </a:cu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346507981"/>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Narrow Trapezoi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0E18D7-63CA-1043-8833-CDF21FEB838E}"/>
              </a:ext>
            </a:extLst>
          </p:cNvPr>
          <p:cNvSpPr>
            <a:spLocks noGrp="1"/>
          </p:cNvSpPr>
          <p:nvPr>
            <p:ph type="sldNum" sz="quarter" idx="10"/>
          </p:nvPr>
        </p:nvSpPr>
        <p:spPr>
          <a:xfrm>
            <a:off x="11171885" y="6289895"/>
            <a:ext cx="410515" cy="233692"/>
          </a:xfrm>
          <a:prstGeom prst="rect">
            <a:avLst/>
          </a:prstGeom>
        </p:spPr>
        <p:txBody>
          <a:bodyPr/>
          <a:lstStyle/>
          <a:p>
            <a:fld id="{BC245E08-A3AB-5645-9437-FF8C5F05D55F}" type="slidenum">
              <a:rPr lang="en-US" smtClean="0"/>
              <a:pPr/>
              <a:t>‹#›</a:t>
            </a:fld>
            <a:endParaRPr lang="en-US"/>
          </a:p>
        </p:txBody>
      </p:sp>
      <p:sp>
        <p:nvSpPr>
          <p:cNvPr id="5" name="Picture Placeholder 4">
            <a:extLst>
              <a:ext uri="{FF2B5EF4-FFF2-40B4-BE49-F238E27FC236}">
                <a16:creationId xmlns:a16="http://schemas.microsoft.com/office/drawing/2014/main" id="{164892F5-92D5-A042-9C39-B517D1C27238}"/>
              </a:ext>
            </a:extLst>
          </p:cNvPr>
          <p:cNvSpPr>
            <a:spLocks noGrp="1"/>
          </p:cNvSpPr>
          <p:nvPr>
            <p:ph type="pic" sz="quarter" idx="11"/>
          </p:nvPr>
        </p:nvSpPr>
        <p:spPr>
          <a:xfrm>
            <a:off x="914522" y="0"/>
            <a:ext cx="4653940" cy="6807200"/>
          </a:xfrm>
          <a:prstGeom prst="parallelogram">
            <a:avLst/>
          </a:prstGeom>
          <a:solidFill>
            <a:schemeClr val="tx1"/>
          </a:solidFill>
        </p:spPr>
        <p:txBody>
          <a:bodyPr/>
          <a:lstStyle/>
          <a:p>
            <a:endParaRPr lang="en-US"/>
          </a:p>
        </p:txBody>
      </p:sp>
      <p:sp>
        <p:nvSpPr>
          <p:cNvPr id="7" name="Text Placeholder 4">
            <a:extLst>
              <a:ext uri="{FF2B5EF4-FFF2-40B4-BE49-F238E27FC236}">
                <a16:creationId xmlns:a16="http://schemas.microsoft.com/office/drawing/2014/main" id="{B49DE1FA-EB9C-E745-B78D-D93BFCC369D0}"/>
              </a:ext>
            </a:extLst>
          </p:cNvPr>
          <p:cNvSpPr>
            <a:spLocks noGrp="1"/>
          </p:cNvSpPr>
          <p:nvPr>
            <p:ph type="body" sz="quarter" idx="15" hasCustomPrompt="1"/>
          </p:nvPr>
        </p:nvSpPr>
        <p:spPr>
          <a:xfrm>
            <a:off x="5890743" y="701432"/>
            <a:ext cx="5515811" cy="5397151"/>
          </a:xfrm>
        </p:spPr>
        <p:txBody>
          <a:bodyPr vert="horz" lIns="91440" tIns="45720" rIns="91440" bIns="45720" rtlCol="0" anchor="ctr" anchorCtr="0">
            <a:noAutofit/>
          </a:bodyPr>
          <a:lstStyle>
            <a:lvl1pPr algn="ct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2325458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 Collage v1 (Righ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0306952E-647C-6849-A90E-0C31351BFBCF}"/>
              </a:ext>
            </a:extLst>
          </p:cNvPr>
          <p:cNvSpPr>
            <a:spLocks noGrp="1"/>
          </p:cNvSpPr>
          <p:nvPr>
            <p:ph type="body" sz="quarter" idx="18" hasCustomPrompt="1"/>
          </p:nvPr>
        </p:nvSpPr>
        <p:spPr>
          <a:xfrm flipH="1">
            <a:off x="5253038" y="0"/>
            <a:ext cx="6935787" cy="6858000"/>
          </a:xfrm>
          <a:prstGeom prst="rtTriangle">
            <a:avLst/>
          </a:prstGeom>
          <a:gradFill>
            <a:gsLst>
              <a:gs pos="50000">
                <a:srgbClr val="FA9D1C"/>
              </a:gs>
              <a:gs pos="22000">
                <a:srgbClr val="FBD009"/>
              </a:gs>
              <a:gs pos="77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6471853" y="785123"/>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9" name="Picture Placeholder 17">
            <a:extLst>
              <a:ext uri="{FF2B5EF4-FFF2-40B4-BE49-F238E27FC236}">
                <a16:creationId xmlns:a16="http://schemas.microsoft.com/office/drawing/2014/main" id="{8B48C3D0-692E-8D4D-8332-AFC5B8E98D39}"/>
              </a:ext>
            </a:extLst>
          </p:cNvPr>
          <p:cNvSpPr>
            <a:spLocks noGrp="1"/>
          </p:cNvSpPr>
          <p:nvPr>
            <p:ph type="pic" sz="quarter" idx="16"/>
          </p:nvPr>
        </p:nvSpPr>
        <p:spPr>
          <a:xfrm>
            <a:off x="9207965" y="-1942446"/>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974FB1DD-6CC5-9245-8FAB-F6BFB65C8165}"/>
              </a:ext>
            </a:extLst>
          </p:cNvPr>
          <p:cNvSpPr>
            <a:spLocks noGrp="1"/>
          </p:cNvSpPr>
          <p:nvPr>
            <p:ph type="pic" sz="quarter" idx="17"/>
          </p:nvPr>
        </p:nvSpPr>
        <p:spPr>
          <a:xfrm>
            <a:off x="9207964" y="3512691"/>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4020372811"/>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 Collage v2 (Righ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0306952E-647C-6849-A90E-0C31351BFBCF}"/>
              </a:ext>
            </a:extLst>
          </p:cNvPr>
          <p:cNvSpPr>
            <a:spLocks noGrp="1"/>
          </p:cNvSpPr>
          <p:nvPr>
            <p:ph type="body" sz="quarter" idx="18" hasCustomPrompt="1"/>
          </p:nvPr>
        </p:nvSpPr>
        <p:spPr>
          <a:xfrm flipH="1" flipV="1">
            <a:off x="5253038" y="0"/>
            <a:ext cx="6935787" cy="6858000"/>
          </a:xfrm>
          <a:prstGeom prst="rtTriangle">
            <a:avLst/>
          </a:prstGeom>
          <a:gradFill>
            <a:gsLst>
              <a:gs pos="50000">
                <a:srgbClr val="FA9D1C"/>
              </a:gs>
              <a:gs pos="22000">
                <a:srgbClr val="FBD009"/>
              </a:gs>
              <a:gs pos="77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6471853" y="785123"/>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9" name="Picture Placeholder 17">
            <a:extLst>
              <a:ext uri="{FF2B5EF4-FFF2-40B4-BE49-F238E27FC236}">
                <a16:creationId xmlns:a16="http://schemas.microsoft.com/office/drawing/2014/main" id="{8B48C3D0-692E-8D4D-8332-AFC5B8E98D39}"/>
              </a:ext>
            </a:extLst>
          </p:cNvPr>
          <p:cNvSpPr>
            <a:spLocks noGrp="1"/>
          </p:cNvSpPr>
          <p:nvPr>
            <p:ph type="pic" sz="quarter" idx="16"/>
          </p:nvPr>
        </p:nvSpPr>
        <p:spPr>
          <a:xfrm>
            <a:off x="9207965" y="-1942446"/>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974FB1DD-6CC5-9245-8FAB-F6BFB65C8165}"/>
              </a:ext>
            </a:extLst>
          </p:cNvPr>
          <p:cNvSpPr>
            <a:spLocks noGrp="1"/>
          </p:cNvSpPr>
          <p:nvPr>
            <p:ph type="pic" sz="quarter" idx="17"/>
          </p:nvPr>
        </p:nvSpPr>
        <p:spPr>
          <a:xfrm>
            <a:off x="9207964" y="3512691"/>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3854539924"/>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 Collage v1 (Righ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07652DB6-4030-FC4E-BEC2-1A779EA331F5}"/>
              </a:ext>
            </a:extLst>
          </p:cNvPr>
          <p:cNvSpPr>
            <a:spLocks noGrp="1"/>
          </p:cNvSpPr>
          <p:nvPr>
            <p:ph type="body" sz="quarter" idx="18" hasCustomPrompt="1"/>
          </p:nvPr>
        </p:nvSpPr>
        <p:spPr>
          <a:xfrm flipH="1">
            <a:off x="5253038" y="0"/>
            <a:ext cx="6935787" cy="6858000"/>
          </a:xfrm>
          <a:prstGeom prst="rtTriangle">
            <a:avLst/>
          </a:prstGeom>
          <a:gradFill>
            <a:gsLst>
              <a:gs pos="50000">
                <a:srgbClr val="FA9D1C"/>
              </a:gs>
              <a:gs pos="22000">
                <a:srgbClr val="FBD009"/>
              </a:gs>
              <a:gs pos="77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2" name="Picture Placeholder 17">
            <a:extLst>
              <a:ext uri="{FF2B5EF4-FFF2-40B4-BE49-F238E27FC236}">
                <a16:creationId xmlns:a16="http://schemas.microsoft.com/office/drawing/2014/main" id="{66E2EDDD-CACC-B649-870B-09F987F2471F}"/>
              </a:ext>
            </a:extLst>
          </p:cNvPr>
          <p:cNvSpPr>
            <a:spLocks noGrp="1"/>
          </p:cNvSpPr>
          <p:nvPr>
            <p:ph type="pic" sz="quarter" idx="11"/>
          </p:nvPr>
        </p:nvSpPr>
        <p:spPr>
          <a:xfrm>
            <a:off x="8898120" y="-1052556"/>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6812096" y="1036062"/>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4" name="Picture Placeholder 17">
            <a:extLst>
              <a:ext uri="{FF2B5EF4-FFF2-40B4-BE49-F238E27FC236}">
                <a16:creationId xmlns:a16="http://schemas.microsoft.com/office/drawing/2014/main" id="{2C6A16C4-49A1-8347-815B-669FEB2F11FF}"/>
              </a:ext>
            </a:extLst>
          </p:cNvPr>
          <p:cNvSpPr>
            <a:spLocks noGrp="1"/>
          </p:cNvSpPr>
          <p:nvPr>
            <p:ph type="pic" sz="quarter" idx="13"/>
          </p:nvPr>
        </p:nvSpPr>
        <p:spPr>
          <a:xfrm>
            <a:off x="10020793" y="2012890"/>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5" name="Picture Placeholder 17">
            <a:extLst>
              <a:ext uri="{FF2B5EF4-FFF2-40B4-BE49-F238E27FC236}">
                <a16:creationId xmlns:a16="http://schemas.microsoft.com/office/drawing/2014/main" id="{2DD77F5D-045B-A242-9344-3E328FDF90D7}"/>
              </a:ext>
            </a:extLst>
          </p:cNvPr>
          <p:cNvSpPr>
            <a:spLocks noGrp="1"/>
          </p:cNvSpPr>
          <p:nvPr>
            <p:ph type="pic" sz="quarter" idx="14"/>
          </p:nvPr>
        </p:nvSpPr>
        <p:spPr>
          <a:xfrm>
            <a:off x="7934769" y="4101508"/>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426756261"/>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mage Collage v2 (Righ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07652DB6-4030-FC4E-BEC2-1A779EA331F5}"/>
              </a:ext>
            </a:extLst>
          </p:cNvPr>
          <p:cNvSpPr>
            <a:spLocks noGrp="1"/>
          </p:cNvSpPr>
          <p:nvPr>
            <p:ph type="body" sz="quarter" idx="18" hasCustomPrompt="1"/>
          </p:nvPr>
        </p:nvSpPr>
        <p:spPr>
          <a:xfrm flipH="1" flipV="1">
            <a:off x="5253038" y="0"/>
            <a:ext cx="6935787" cy="6858000"/>
          </a:xfrm>
          <a:prstGeom prst="rtTriangle">
            <a:avLst/>
          </a:prstGeom>
          <a:gradFill>
            <a:gsLst>
              <a:gs pos="50000">
                <a:srgbClr val="FA9D1C"/>
              </a:gs>
              <a:gs pos="22000">
                <a:srgbClr val="FBD009"/>
              </a:gs>
              <a:gs pos="77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2" name="Picture Placeholder 17">
            <a:extLst>
              <a:ext uri="{FF2B5EF4-FFF2-40B4-BE49-F238E27FC236}">
                <a16:creationId xmlns:a16="http://schemas.microsoft.com/office/drawing/2014/main" id="{66E2EDDD-CACC-B649-870B-09F987F2471F}"/>
              </a:ext>
            </a:extLst>
          </p:cNvPr>
          <p:cNvSpPr>
            <a:spLocks noGrp="1"/>
          </p:cNvSpPr>
          <p:nvPr>
            <p:ph type="pic" sz="quarter" idx="11"/>
          </p:nvPr>
        </p:nvSpPr>
        <p:spPr>
          <a:xfrm>
            <a:off x="8898120" y="-1052556"/>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6812096" y="1036062"/>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4" name="Picture Placeholder 17">
            <a:extLst>
              <a:ext uri="{FF2B5EF4-FFF2-40B4-BE49-F238E27FC236}">
                <a16:creationId xmlns:a16="http://schemas.microsoft.com/office/drawing/2014/main" id="{2C6A16C4-49A1-8347-815B-669FEB2F11FF}"/>
              </a:ext>
            </a:extLst>
          </p:cNvPr>
          <p:cNvSpPr>
            <a:spLocks noGrp="1"/>
          </p:cNvSpPr>
          <p:nvPr>
            <p:ph type="pic" sz="quarter" idx="13"/>
          </p:nvPr>
        </p:nvSpPr>
        <p:spPr>
          <a:xfrm>
            <a:off x="10020793" y="2012890"/>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5" name="Picture Placeholder 17">
            <a:extLst>
              <a:ext uri="{FF2B5EF4-FFF2-40B4-BE49-F238E27FC236}">
                <a16:creationId xmlns:a16="http://schemas.microsoft.com/office/drawing/2014/main" id="{2DD77F5D-045B-A242-9344-3E328FDF90D7}"/>
              </a:ext>
            </a:extLst>
          </p:cNvPr>
          <p:cNvSpPr>
            <a:spLocks noGrp="1"/>
          </p:cNvSpPr>
          <p:nvPr>
            <p:ph type="pic" sz="quarter" idx="14"/>
          </p:nvPr>
        </p:nvSpPr>
        <p:spPr>
          <a:xfrm>
            <a:off x="7934769" y="4101508"/>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2727312890"/>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White Star - Transparent Backgroun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99DEF-20F3-794F-BE0D-0EA0D510F1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24" name="Rectangle 23">
            <a:extLst>
              <a:ext uri="{FF2B5EF4-FFF2-40B4-BE49-F238E27FC236}">
                <a16:creationId xmlns:a16="http://schemas.microsoft.com/office/drawing/2014/main" id="{247A0417-0B86-C947-B559-59C49703F9F8}"/>
              </a:ext>
            </a:extLst>
          </p:cNvPr>
          <p:cNvSpPr/>
          <p:nvPr userDrawn="1"/>
        </p:nvSpPr>
        <p:spPr>
          <a:xfrm>
            <a:off x="-19844" y="-9368"/>
            <a:ext cx="12211844" cy="6867368"/>
          </a:xfrm>
          <a:prstGeom prst="rect">
            <a:avLst/>
          </a:prstGeom>
          <a:gradFill flip="none" rotWithShape="1">
            <a:gsLst>
              <a:gs pos="0">
                <a:schemeClr val="tx1">
                  <a:lumMod val="82000"/>
                  <a:alpha val="46000"/>
                </a:schemeClr>
              </a:gs>
              <a:gs pos="99000">
                <a:schemeClr val="tx1">
                  <a:alpha val="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2" name="Parallelogram 1">
            <a:extLst>
              <a:ext uri="{FF2B5EF4-FFF2-40B4-BE49-F238E27FC236}">
                <a16:creationId xmlns:a16="http://schemas.microsoft.com/office/drawing/2014/main" id="{34DF2B04-DBD0-4243-8C33-A4E73A5A35B1}"/>
              </a:ext>
            </a:extLst>
          </p:cNvPr>
          <p:cNvSpPr/>
          <p:nvPr userDrawn="1"/>
        </p:nvSpPr>
        <p:spPr>
          <a:xfrm>
            <a:off x="-672352" y="0"/>
            <a:ext cx="7077635" cy="6867368"/>
          </a:xfrm>
          <a:prstGeom prst="parallelogram">
            <a:avLst/>
          </a:prstGeom>
          <a:solidFill>
            <a:schemeClr val="accent5">
              <a:alpha val="97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1102697" y="2629178"/>
            <a:ext cx="3805478" cy="396635"/>
          </a:xfrm>
        </p:spPr>
        <p:txBody>
          <a:bodyPr vert="horz" lIns="91440" tIns="45720" rIns="91440" bIns="45720" rtlCol="0" anchor="ctr">
            <a:noAutofit/>
          </a:bodyPr>
          <a:lstStyle>
            <a:lvl1pPr algn="ctr">
              <a:defRPr lang="en-US" sz="2800" dirty="0">
                <a:solidFill>
                  <a:schemeClr val="bg1"/>
                </a:solidFill>
              </a:defRPr>
            </a:lvl1pPr>
          </a:lstStyle>
          <a:p>
            <a:pPr lvl="0"/>
            <a:r>
              <a:rPr lang="en-US" dirty="0"/>
              <a:t>TITLE </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1102695" y="3025813"/>
            <a:ext cx="3805480" cy="1734446"/>
          </a:xfrm>
        </p:spPr>
        <p:txBody>
          <a:bodyPr vert="horz" lIns="91440" tIns="45720" rIns="91440" bIns="45720" rtlCol="0" anchor="ctr" anchorCtr="0">
            <a:noAutofit/>
          </a:bodyPr>
          <a:lstStyle>
            <a:lvl1pPr algn="ctr">
              <a:defRPr lang="en-US" sz="40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a:t>
            </a:r>
            <a:br>
              <a:rPr lang="en-US" dirty="0"/>
            </a:br>
            <a:r>
              <a:rPr lang="en-US" dirty="0"/>
              <a:t>Title</a:t>
            </a:r>
          </a:p>
        </p:txBody>
      </p:sp>
      <p:pic>
        <p:nvPicPr>
          <p:cNvPr id="14" name="Graphic 28">
            <a:extLst>
              <a:ext uri="{FF2B5EF4-FFF2-40B4-BE49-F238E27FC236}">
                <a16:creationId xmlns:a16="http://schemas.microsoft.com/office/drawing/2014/main" id="{FDE6DB1E-E620-E342-9A0E-BAA0EF9F22B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2014" y="5981846"/>
            <a:ext cx="1847504" cy="533424"/>
          </a:xfrm>
          <a:prstGeom prst="rect">
            <a:avLst/>
          </a:prstGeom>
        </p:spPr>
      </p:pic>
    </p:spTree>
    <p:extLst>
      <p:ext uri="{BB962C8B-B14F-4D97-AF65-F5344CB8AC3E}">
        <p14:creationId xmlns:p14="http://schemas.microsoft.com/office/powerpoint/2010/main" val="3499960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 Image Collage v1 (Right)">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05F7651F-9C24-5D44-BB4B-CB58995CA909}"/>
              </a:ext>
            </a:extLst>
          </p:cNvPr>
          <p:cNvSpPr>
            <a:spLocks noGrp="1"/>
          </p:cNvSpPr>
          <p:nvPr>
            <p:ph type="body" sz="quarter" idx="23" hasCustomPrompt="1"/>
          </p:nvPr>
        </p:nvSpPr>
        <p:spPr>
          <a:xfrm flipH="1">
            <a:off x="5253038" y="0"/>
            <a:ext cx="6935787" cy="6858000"/>
          </a:xfrm>
          <a:prstGeom prst="rtTriangle">
            <a:avLst/>
          </a:prstGeom>
          <a:gradFill>
            <a:gsLst>
              <a:gs pos="50000">
                <a:srgbClr val="FA9D1C"/>
              </a:gs>
              <a:gs pos="22000">
                <a:srgbClr val="FBD009"/>
              </a:gs>
              <a:gs pos="77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5252720" y="186069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9" name="Picture Placeholder 17">
            <a:extLst>
              <a:ext uri="{FF2B5EF4-FFF2-40B4-BE49-F238E27FC236}">
                <a16:creationId xmlns:a16="http://schemas.microsoft.com/office/drawing/2014/main" id="{F033DB57-080C-8848-8F73-2CB6B43EE0F4}"/>
              </a:ext>
            </a:extLst>
          </p:cNvPr>
          <p:cNvSpPr>
            <a:spLocks noGrp="1"/>
          </p:cNvSpPr>
          <p:nvPr>
            <p:ph type="pic" sz="quarter" idx="16"/>
          </p:nvPr>
        </p:nvSpPr>
        <p:spPr>
          <a:xfrm>
            <a:off x="6904282" y="216195"/>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D0922DC6-1C0F-4D4D-B2A7-61FC4A2D9427}"/>
              </a:ext>
            </a:extLst>
          </p:cNvPr>
          <p:cNvSpPr>
            <a:spLocks noGrp="1"/>
          </p:cNvSpPr>
          <p:nvPr>
            <p:ph type="pic" sz="quarter" idx="17"/>
          </p:nvPr>
        </p:nvSpPr>
        <p:spPr>
          <a:xfrm>
            <a:off x="6904282"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1" name="Picture Placeholder 17">
            <a:extLst>
              <a:ext uri="{FF2B5EF4-FFF2-40B4-BE49-F238E27FC236}">
                <a16:creationId xmlns:a16="http://schemas.microsoft.com/office/drawing/2014/main" id="{487EEF0B-E124-754E-B6CD-C1787ED8FA52}"/>
              </a:ext>
            </a:extLst>
          </p:cNvPr>
          <p:cNvSpPr>
            <a:spLocks noGrp="1"/>
          </p:cNvSpPr>
          <p:nvPr>
            <p:ph type="pic" sz="quarter" idx="18"/>
          </p:nvPr>
        </p:nvSpPr>
        <p:spPr>
          <a:xfrm>
            <a:off x="8555873" y="1852397"/>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3" name="Picture Placeholder 17">
            <a:extLst>
              <a:ext uri="{FF2B5EF4-FFF2-40B4-BE49-F238E27FC236}">
                <a16:creationId xmlns:a16="http://schemas.microsoft.com/office/drawing/2014/main" id="{18A7EA7C-DA9A-6042-A3E2-927423F45E26}"/>
              </a:ext>
            </a:extLst>
          </p:cNvPr>
          <p:cNvSpPr>
            <a:spLocks noGrp="1"/>
          </p:cNvSpPr>
          <p:nvPr>
            <p:ph type="pic" sz="quarter" idx="19"/>
          </p:nvPr>
        </p:nvSpPr>
        <p:spPr>
          <a:xfrm>
            <a:off x="8555873" y="-142830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4" name="Picture Placeholder 17">
            <a:extLst>
              <a:ext uri="{FF2B5EF4-FFF2-40B4-BE49-F238E27FC236}">
                <a16:creationId xmlns:a16="http://schemas.microsoft.com/office/drawing/2014/main" id="{45EAEA53-AC3C-8D41-A1C4-1A738E8BB13D}"/>
              </a:ext>
            </a:extLst>
          </p:cNvPr>
          <p:cNvSpPr>
            <a:spLocks noGrp="1"/>
          </p:cNvSpPr>
          <p:nvPr>
            <p:ph type="pic" sz="quarter" idx="20"/>
          </p:nvPr>
        </p:nvSpPr>
        <p:spPr>
          <a:xfrm>
            <a:off x="10207435"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5" name="Picture Placeholder 17">
            <a:extLst>
              <a:ext uri="{FF2B5EF4-FFF2-40B4-BE49-F238E27FC236}">
                <a16:creationId xmlns:a16="http://schemas.microsoft.com/office/drawing/2014/main" id="{7D5C00C7-97B2-C042-9971-22B39EC228BB}"/>
              </a:ext>
            </a:extLst>
          </p:cNvPr>
          <p:cNvSpPr>
            <a:spLocks noGrp="1"/>
          </p:cNvSpPr>
          <p:nvPr>
            <p:ph type="pic" sz="quarter" idx="21"/>
          </p:nvPr>
        </p:nvSpPr>
        <p:spPr>
          <a:xfrm>
            <a:off x="10207435" y="224496"/>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6" name="Picture Placeholder 17">
            <a:extLst>
              <a:ext uri="{FF2B5EF4-FFF2-40B4-BE49-F238E27FC236}">
                <a16:creationId xmlns:a16="http://schemas.microsoft.com/office/drawing/2014/main" id="{CEF969A2-2CC6-1342-B459-967FE765116C}"/>
              </a:ext>
            </a:extLst>
          </p:cNvPr>
          <p:cNvSpPr>
            <a:spLocks noGrp="1"/>
          </p:cNvSpPr>
          <p:nvPr>
            <p:ph type="pic" sz="quarter" idx="22"/>
          </p:nvPr>
        </p:nvSpPr>
        <p:spPr>
          <a:xfrm>
            <a:off x="8555859" y="5141403"/>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4142601683"/>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 Image Collage v2 (Right)">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05F7651F-9C24-5D44-BB4B-CB58995CA909}"/>
              </a:ext>
            </a:extLst>
          </p:cNvPr>
          <p:cNvSpPr>
            <a:spLocks noGrp="1"/>
          </p:cNvSpPr>
          <p:nvPr>
            <p:ph type="body" sz="quarter" idx="23" hasCustomPrompt="1"/>
          </p:nvPr>
        </p:nvSpPr>
        <p:spPr>
          <a:xfrm flipH="1" flipV="1">
            <a:off x="5253038" y="0"/>
            <a:ext cx="6935787" cy="6858000"/>
          </a:xfrm>
          <a:prstGeom prst="rtTriangle">
            <a:avLst/>
          </a:prstGeom>
          <a:gradFill>
            <a:gsLst>
              <a:gs pos="50000">
                <a:srgbClr val="FA9D1C"/>
              </a:gs>
              <a:gs pos="22000">
                <a:srgbClr val="FBD009"/>
              </a:gs>
              <a:gs pos="77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5252720" y="186069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697433" y="701432"/>
            <a:ext cx="7066803"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9" name="Picture Placeholder 17">
            <a:extLst>
              <a:ext uri="{FF2B5EF4-FFF2-40B4-BE49-F238E27FC236}">
                <a16:creationId xmlns:a16="http://schemas.microsoft.com/office/drawing/2014/main" id="{F033DB57-080C-8848-8F73-2CB6B43EE0F4}"/>
              </a:ext>
            </a:extLst>
          </p:cNvPr>
          <p:cNvSpPr>
            <a:spLocks noGrp="1"/>
          </p:cNvSpPr>
          <p:nvPr>
            <p:ph type="pic" sz="quarter" idx="16"/>
          </p:nvPr>
        </p:nvSpPr>
        <p:spPr>
          <a:xfrm>
            <a:off x="6904282" y="216195"/>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D0922DC6-1C0F-4D4D-B2A7-61FC4A2D9427}"/>
              </a:ext>
            </a:extLst>
          </p:cNvPr>
          <p:cNvSpPr>
            <a:spLocks noGrp="1"/>
          </p:cNvSpPr>
          <p:nvPr>
            <p:ph type="pic" sz="quarter" idx="17"/>
          </p:nvPr>
        </p:nvSpPr>
        <p:spPr>
          <a:xfrm>
            <a:off x="6904282"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1" name="Picture Placeholder 17">
            <a:extLst>
              <a:ext uri="{FF2B5EF4-FFF2-40B4-BE49-F238E27FC236}">
                <a16:creationId xmlns:a16="http://schemas.microsoft.com/office/drawing/2014/main" id="{487EEF0B-E124-754E-B6CD-C1787ED8FA52}"/>
              </a:ext>
            </a:extLst>
          </p:cNvPr>
          <p:cNvSpPr>
            <a:spLocks noGrp="1"/>
          </p:cNvSpPr>
          <p:nvPr>
            <p:ph type="pic" sz="quarter" idx="18"/>
          </p:nvPr>
        </p:nvSpPr>
        <p:spPr>
          <a:xfrm>
            <a:off x="8555873" y="1852397"/>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3" name="Picture Placeholder 17">
            <a:extLst>
              <a:ext uri="{FF2B5EF4-FFF2-40B4-BE49-F238E27FC236}">
                <a16:creationId xmlns:a16="http://schemas.microsoft.com/office/drawing/2014/main" id="{18A7EA7C-DA9A-6042-A3E2-927423F45E26}"/>
              </a:ext>
            </a:extLst>
          </p:cNvPr>
          <p:cNvSpPr>
            <a:spLocks noGrp="1"/>
          </p:cNvSpPr>
          <p:nvPr>
            <p:ph type="pic" sz="quarter" idx="19"/>
          </p:nvPr>
        </p:nvSpPr>
        <p:spPr>
          <a:xfrm>
            <a:off x="8555873" y="-142830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4" name="Picture Placeholder 17">
            <a:extLst>
              <a:ext uri="{FF2B5EF4-FFF2-40B4-BE49-F238E27FC236}">
                <a16:creationId xmlns:a16="http://schemas.microsoft.com/office/drawing/2014/main" id="{45EAEA53-AC3C-8D41-A1C4-1A738E8BB13D}"/>
              </a:ext>
            </a:extLst>
          </p:cNvPr>
          <p:cNvSpPr>
            <a:spLocks noGrp="1"/>
          </p:cNvSpPr>
          <p:nvPr>
            <p:ph type="pic" sz="quarter" idx="20"/>
          </p:nvPr>
        </p:nvSpPr>
        <p:spPr>
          <a:xfrm>
            <a:off x="10207435"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5" name="Picture Placeholder 17">
            <a:extLst>
              <a:ext uri="{FF2B5EF4-FFF2-40B4-BE49-F238E27FC236}">
                <a16:creationId xmlns:a16="http://schemas.microsoft.com/office/drawing/2014/main" id="{7D5C00C7-97B2-C042-9971-22B39EC228BB}"/>
              </a:ext>
            </a:extLst>
          </p:cNvPr>
          <p:cNvSpPr>
            <a:spLocks noGrp="1"/>
          </p:cNvSpPr>
          <p:nvPr>
            <p:ph type="pic" sz="quarter" idx="21"/>
          </p:nvPr>
        </p:nvSpPr>
        <p:spPr>
          <a:xfrm>
            <a:off x="10207435" y="224496"/>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6" name="Picture Placeholder 17">
            <a:extLst>
              <a:ext uri="{FF2B5EF4-FFF2-40B4-BE49-F238E27FC236}">
                <a16:creationId xmlns:a16="http://schemas.microsoft.com/office/drawing/2014/main" id="{CEF969A2-2CC6-1342-B459-967FE765116C}"/>
              </a:ext>
            </a:extLst>
          </p:cNvPr>
          <p:cNvSpPr>
            <a:spLocks noGrp="1"/>
          </p:cNvSpPr>
          <p:nvPr>
            <p:ph type="pic" sz="quarter" idx="22"/>
          </p:nvPr>
        </p:nvSpPr>
        <p:spPr>
          <a:xfrm>
            <a:off x="8555859" y="5141403"/>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3680087577"/>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 Image Collage v1 (Lef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BD3BD9-E334-2942-9A39-A12548437D30}"/>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1" name="Text Placeholder 4">
            <a:extLst>
              <a:ext uri="{FF2B5EF4-FFF2-40B4-BE49-F238E27FC236}">
                <a16:creationId xmlns:a16="http://schemas.microsoft.com/office/drawing/2014/main" id="{FE71528E-4CC5-DE43-B662-B74979B964F6}"/>
              </a:ext>
            </a:extLst>
          </p:cNvPr>
          <p:cNvSpPr>
            <a:spLocks noGrp="1"/>
          </p:cNvSpPr>
          <p:nvPr>
            <p:ph type="body" sz="quarter" idx="18" hasCustomPrompt="1"/>
          </p:nvPr>
        </p:nvSpPr>
        <p:spPr>
          <a:xfrm>
            <a:off x="1" y="0"/>
            <a:ext cx="6935787" cy="6807201"/>
          </a:xfrm>
          <a:prstGeom prst="rtTriangle">
            <a:avLst/>
          </a:prstGeom>
          <a:gradFill>
            <a:gsLst>
              <a:gs pos="50000">
                <a:srgbClr val="FA9D1C"/>
              </a:gs>
              <a:gs pos="80000">
                <a:srgbClr val="FBD009"/>
              </a:gs>
              <a:gs pos="20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334822" y="785123"/>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9" name="Picture Placeholder 17">
            <a:extLst>
              <a:ext uri="{FF2B5EF4-FFF2-40B4-BE49-F238E27FC236}">
                <a16:creationId xmlns:a16="http://schemas.microsoft.com/office/drawing/2014/main" id="{8B48C3D0-692E-8D4D-8332-AFC5B8E98D39}"/>
              </a:ext>
            </a:extLst>
          </p:cNvPr>
          <p:cNvSpPr>
            <a:spLocks noGrp="1"/>
          </p:cNvSpPr>
          <p:nvPr>
            <p:ph type="pic" sz="quarter" idx="16"/>
          </p:nvPr>
        </p:nvSpPr>
        <p:spPr>
          <a:xfrm>
            <a:off x="-2401290" y="-1942446"/>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974FB1DD-6CC5-9245-8FAB-F6BFB65C8165}"/>
              </a:ext>
            </a:extLst>
          </p:cNvPr>
          <p:cNvSpPr>
            <a:spLocks noGrp="1"/>
          </p:cNvSpPr>
          <p:nvPr>
            <p:ph type="pic" sz="quarter" idx="17"/>
          </p:nvPr>
        </p:nvSpPr>
        <p:spPr>
          <a:xfrm>
            <a:off x="-2401290" y="3461892"/>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8" name="Text Placeholder 4">
            <a:extLst>
              <a:ext uri="{FF2B5EF4-FFF2-40B4-BE49-F238E27FC236}">
                <a16:creationId xmlns:a16="http://schemas.microsoft.com/office/drawing/2014/main" id="{C8F1CA3E-653A-7743-AB84-271208BC97FB}"/>
              </a:ext>
            </a:extLst>
          </p:cNvPr>
          <p:cNvSpPr>
            <a:spLocks noGrp="1"/>
          </p:cNvSpPr>
          <p:nvPr>
            <p:ph type="body" sz="quarter" idx="15" hasCustomPrompt="1"/>
          </p:nvPr>
        </p:nvSpPr>
        <p:spPr>
          <a:xfrm>
            <a:off x="7457639" y="701432"/>
            <a:ext cx="4387929"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853459046"/>
      </p:ext>
    </p:extLst>
  </p:cSld>
  <p:clrMapOvr>
    <a:masterClrMapping/>
  </p:clrMapOvr>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Image Collage v2 (Lef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BD3BD9-E334-2942-9A39-A12548437D30}"/>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1" name="Text Placeholder 4">
            <a:extLst>
              <a:ext uri="{FF2B5EF4-FFF2-40B4-BE49-F238E27FC236}">
                <a16:creationId xmlns:a16="http://schemas.microsoft.com/office/drawing/2014/main" id="{FE71528E-4CC5-DE43-B662-B74979B964F6}"/>
              </a:ext>
            </a:extLst>
          </p:cNvPr>
          <p:cNvSpPr>
            <a:spLocks noGrp="1"/>
          </p:cNvSpPr>
          <p:nvPr>
            <p:ph type="body" sz="quarter" idx="18" hasCustomPrompt="1"/>
          </p:nvPr>
        </p:nvSpPr>
        <p:spPr>
          <a:xfrm flipV="1">
            <a:off x="1" y="0"/>
            <a:ext cx="6935787" cy="6807201"/>
          </a:xfrm>
          <a:prstGeom prst="rtTriangle">
            <a:avLst/>
          </a:prstGeom>
          <a:gradFill>
            <a:gsLst>
              <a:gs pos="50000">
                <a:srgbClr val="FA9D1C"/>
              </a:gs>
              <a:gs pos="80000">
                <a:srgbClr val="FBD009"/>
              </a:gs>
              <a:gs pos="20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334822" y="785123"/>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9" name="Picture Placeholder 17">
            <a:extLst>
              <a:ext uri="{FF2B5EF4-FFF2-40B4-BE49-F238E27FC236}">
                <a16:creationId xmlns:a16="http://schemas.microsoft.com/office/drawing/2014/main" id="{8B48C3D0-692E-8D4D-8332-AFC5B8E98D39}"/>
              </a:ext>
            </a:extLst>
          </p:cNvPr>
          <p:cNvSpPr>
            <a:spLocks noGrp="1"/>
          </p:cNvSpPr>
          <p:nvPr>
            <p:ph type="pic" sz="quarter" idx="16"/>
          </p:nvPr>
        </p:nvSpPr>
        <p:spPr>
          <a:xfrm>
            <a:off x="-2401290" y="-1942446"/>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974FB1DD-6CC5-9245-8FAB-F6BFB65C8165}"/>
              </a:ext>
            </a:extLst>
          </p:cNvPr>
          <p:cNvSpPr>
            <a:spLocks noGrp="1"/>
          </p:cNvSpPr>
          <p:nvPr>
            <p:ph type="pic" sz="quarter" idx="17"/>
          </p:nvPr>
        </p:nvSpPr>
        <p:spPr>
          <a:xfrm>
            <a:off x="-2401290" y="3461892"/>
            <a:ext cx="5287755" cy="5287755"/>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8" name="Text Placeholder 4">
            <a:extLst>
              <a:ext uri="{FF2B5EF4-FFF2-40B4-BE49-F238E27FC236}">
                <a16:creationId xmlns:a16="http://schemas.microsoft.com/office/drawing/2014/main" id="{C8F1CA3E-653A-7743-AB84-271208BC97FB}"/>
              </a:ext>
            </a:extLst>
          </p:cNvPr>
          <p:cNvSpPr>
            <a:spLocks noGrp="1"/>
          </p:cNvSpPr>
          <p:nvPr>
            <p:ph type="body" sz="quarter" idx="15" hasCustomPrompt="1"/>
          </p:nvPr>
        </p:nvSpPr>
        <p:spPr>
          <a:xfrm>
            <a:off x="7457639" y="701432"/>
            <a:ext cx="4387929"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790599681"/>
      </p:ext>
    </p:extLst>
  </p:cSld>
  <p:clrMapOvr>
    <a:masterClrMapping/>
  </p:clrMapOvr>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 Image Collage v1 (Lef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FFA68A-16BF-924B-881B-B3293556DB1D}"/>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0" name="Text Placeholder 4">
            <a:extLst>
              <a:ext uri="{FF2B5EF4-FFF2-40B4-BE49-F238E27FC236}">
                <a16:creationId xmlns:a16="http://schemas.microsoft.com/office/drawing/2014/main" id="{AF383EEB-BF1E-2E4D-B070-6040F0B04E52}"/>
              </a:ext>
            </a:extLst>
          </p:cNvPr>
          <p:cNvSpPr>
            <a:spLocks noGrp="1"/>
          </p:cNvSpPr>
          <p:nvPr>
            <p:ph type="body" sz="quarter" idx="18" hasCustomPrompt="1"/>
          </p:nvPr>
        </p:nvSpPr>
        <p:spPr>
          <a:xfrm>
            <a:off x="1" y="0"/>
            <a:ext cx="6935787" cy="6807201"/>
          </a:xfrm>
          <a:prstGeom prst="rtTriangle">
            <a:avLst/>
          </a:prstGeom>
          <a:gradFill>
            <a:gsLst>
              <a:gs pos="50000">
                <a:srgbClr val="FA9D1C"/>
              </a:gs>
              <a:gs pos="80000">
                <a:srgbClr val="FBD009"/>
              </a:gs>
              <a:gs pos="20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2" name="Picture Placeholder 17">
            <a:extLst>
              <a:ext uri="{FF2B5EF4-FFF2-40B4-BE49-F238E27FC236}">
                <a16:creationId xmlns:a16="http://schemas.microsoft.com/office/drawing/2014/main" id="{66E2EDDD-CACC-B649-870B-09F987F2471F}"/>
              </a:ext>
            </a:extLst>
          </p:cNvPr>
          <p:cNvSpPr>
            <a:spLocks noGrp="1"/>
          </p:cNvSpPr>
          <p:nvPr>
            <p:ph type="pic" sz="quarter" idx="11"/>
          </p:nvPr>
        </p:nvSpPr>
        <p:spPr>
          <a:xfrm>
            <a:off x="-662860" y="-1059803"/>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1796744" y="1988828"/>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4" name="Picture Placeholder 17">
            <a:extLst>
              <a:ext uri="{FF2B5EF4-FFF2-40B4-BE49-F238E27FC236}">
                <a16:creationId xmlns:a16="http://schemas.microsoft.com/office/drawing/2014/main" id="{2C6A16C4-49A1-8347-815B-669FEB2F11FF}"/>
              </a:ext>
            </a:extLst>
          </p:cNvPr>
          <p:cNvSpPr>
            <a:spLocks noGrp="1"/>
          </p:cNvSpPr>
          <p:nvPr>
            <p:ph type="pic" sz="quarter" idx="13"/>
          </p:nvPr>
        </p:nvSpPr>
        <p:spPr>
          <a:xfrm>
            <a:off x="1423164" y="1036062"/>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5" name="Picture Placeholder 17">
            <a:extLst>
              <a:ext uri="{FF2B5EF4-FFF2-40B4-BE49-F238E27FC236}">
                <a16:creationId xmlns:a16="http://schemas.microsoft.com/office/drawing/2014/main" id="{2DD77F5D-045B-A242-9344-3E328FDF90D7}"/>
              </a:ext>
            </a:extLst>
          </p:cNvPr>
          <p:cNvSpPr>
            <a:spLocks noGrp="1"/>
          </p:cNvSpPr>
          <p:nvPr>
            <p:ph type="pic" sz="quarter" idx="14"/>
          </p:nvPr>
        </p:nvSpPr>
        <p:spPr>
          <a:xfrm>
            <a:off x="289280" y="4101508"/>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9" name="Text Placeholder 4">
            <a:extLst>
              <a:ext uri="{FF2B5EF4-FFF2-40B4-BE49-F238E27FC236}">
                <a16:creationId xmlns:a16="http://schemas.microsoft.com/office/drawing/2014/main" id="{F73719A7-4621-A849-A8A7-19079DBD6912}"/>
              </a:ext>
            </a:extLst>
          </p:cNvPr>
          <p:cNvSpPr>
            <a:spLocks noGrp="1"/>
          </p:cNvSpPr>
          <p:nvPr>
            <p:ph type="body" sz="quarter" idx="15" hasCustomPrompt="1"/>
          </p:nvPr>
        </p:nvSpPr>
        <p:spPr>
          <a:xfrm>
            <a:off x="7457639" y="701432"/>
            <a:ext cx="4387929"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1277920769"/>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 Image Collage v2 (Lef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FFA68A-16BF-924B-881B-B3293556DB1D}"/>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0" name="Text Placeholder 4">
            <a:extLst>
              <a:ext uri="{FF2B5EF4-FFF2-40B4-BE49-F238E27FC236}">
                <a16:creationId xmlns:a16="http://schemas.microsoft.com/office/drawing/2014/main" id="{AF383EEB-BF1E-2E4D-B070-6040F0B04E52}"/>
              </a:ext>
            </a:extLst>
          </p:cNvPr>
          <p:cNvSpPr>
            <a:spLocks noGrp="1"/>
          </p:cNvSpPr>
          <p:nvPr>
            <p:ph type="body" sz="quarter" idx="18" hasCustomPrompt="1"/>
          </p:nvPr>
        </p:nvSpPr>
        <p:spPr>
          <a:xfrm flipV="1">
            <a:off x="1" y="0"/>
            <a:ext cx="6935787" cy="6807201"/>
          </a:xfrm>
          <a:prstGeom prst="rtTriangle">
            <a:avLst/>
          </a:prstGeom>
          <a:gradFill>
            <a:gsLst>
              <a:gs pos="50000">
                <a:srgbClr val="FA9D1C"/>
              </a:gs>
              <a:gs pos="80000">
                <a:srgbClr val="FBD009"/>
              </a:gs>
              <a:gs pos="20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2" name="Picture Placeholder 17">
            <a:extLst>
              <a:ext uri="{FF2B5EF4-FFF2-40B4-BE49-F238E27FC236}">
                <a16:creationId xmlns:a16="http://schemas.microsoft.com/office/drawing/2014/main" id="{66E2EDDD-CACC-B649-870B-09F987F2471F}"/>
              </a:ext>
            </a:extLst>
          </p:cNvPr>
          <p:cNvSpPr>
            <a:spLocks noGrp="1"/>
          </p:cNvSpPr>
          <p:nvPr>
            <p:ph type="pic" sz="quarter" idx="11"/>
          </p:nvPr>
        </p:nvSpPr>
        <p:spPr>
          <a:xfrm>
            <a:off x="-662860" y="-1059803"/>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1796744" y="1988828"/>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4" name="Picture Placeholder 17">
            <a:extLst>
              <a:ext uri="{FF2B5EF4-FFF2-40B4-BE49-F238E27FC236}">
                <a16:creationId xmlns:a16="http://schemas.microsoft.com/office/drawing/2014/main" id="{2C6A16C4-49A1-8347-815B-669FEB2F11FF}"/>
              </a:ext>
            </a:extLst>
          </p:cNvPr>
          <p:cNvSpPr>
            <a:spLocks noGrp="1"/>
          </p:cNvSpPr>
          <p:nvPr>
            <p:ph type="pic" sz="quarter" idx="13"/>
          </p:nvPr>
        </p:nvSpPr>
        <p:spPr>
          <a:xfrm>
            <a:off x="1423164" y="1036062"/>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5" name="Picture Placeholder 17">
            <a:extLst>
              <a:ext uri="{FF2B5EF4-FFF2-40B4-BE49-F238E27FC236}">
                <a16:creationId xmlns:a16="http://schemas.microsoft.com/office/drawing/2014/main" id="{2DD77F5D-045B-A242-9344-3E328FDF90D7}"/>
              </a:ext>
            </a:extLst>
          </p:cNvPr>
          <p:cNvSpPr>
            <a:spLocks noGrp="1"/>
          </p:cNvSpPr>
          <p:nvPr>
            <p:ph type="pic" sz="quarter" idx="14"/>
          </p:nvPr>
        </p:nvSpPr>
        <p:spPr>
          <a:xfrm>
            <a:off x="289280" y="4101508"/>
            <a:ext cx="3994150" cy="399415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9" name="Text Placeholder 4">
            <a:extLst>
              <a:ext uri="{FF2B5EF4-FFF2-40B4-BE49-F238E27FC236}">
                <a16:creationId xmlns:a16="http://schemas.microsoft.com/office/drawing/2014/main" id="{F73719A7-4621-A849-A8A7-19079DBD6912}"/>
              </a:ext>
            </a:extLst>
          </p:cNvPr>
          <p:cNvSpPr>
            <a:spLocks noGrp="1"/>
          </p:cNvSpPr>
          <p:nvPr>
            <p:ph type="body" sz="quarter" idx="15" hasCustomPrompt="1"/>
          </p:nvPr>
        </p:nvSpPr>
        <p:spPr>
          <a:xfrm>
            <a:off x="7457639" y="701432"/>
            <a:ext cx="4387929"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Tree>
    <p:extLst>
      <p:ext uri="{BB962C8B-B14F-4D97-AF65-F5344CB8AC3E}">
        <p14:creationId xmlns:p14="http://schemas.microsoft.com/office/powerpoint/2010/main" val="1512744026"/>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8 Image Collage v1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1B8E1F1-E7D9-D649-ABE2-0D7050A29567}"/>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7" name="Text Placeholder 4">
            <a:extLst>
              <a:ext uri="{FF2B5EF4-FFF2-40B4-BE49-F238E27FC236}">
                <a16:creationId xmlns:a16="http://schemas.microsoft.com/office/drawing/2014/main" id="{F618A5E8-C374-C541-8A67-599666945825}"/>
              </a:ext>
            </a:extLst>
          </p:cNvPr>
          <p:cNvSpPr>
            <a:spLocks noGrp="1"/>
          </p:cNvSpPr>
          <p:nvPr>
            <p:ph type="body" sz="quarter" idx="23" hasCustomPrompt="1"/>
          </p:nvPr>
        </p:nvSpPr>
        <p:spPr>
          <a:xfrm>
            <a:off x="1" y="0"/>
            <a:ext cx="6935787" cy="6807201"/>
          </a:xfrm>
          <a:prstGeom prst="rtTriangle">
            <a:avLst/>
          </a:prstGeom>
          <a:gradFill>
            <a:gsLst>
              <a:gs pos="50000">
                <a:srgbClr val="FA9D1C"/>
              </a:gs>
              <a:gs pos="80000">
                <a:srgbClr val="FBD009"/>
              </a:gs>
              <a:gs pos="20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531864" y="186069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7457639" y="701432"/>
            <a:ext cx="4387929"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9" name="Picture Placeholder 17">
            <a:extLst>
              <a:ext uri="{FF2B5EF4-FFF2-40B4-BE49-F238E27FC236}">
                <a16:creationId xmlns:a16="http://schemas.microsoft.com/office/drawing/2014/main" id="{F033DB57-080C-8848-8F73-2CB6B43EE0F4}"/>
              </a:ext>
            </a:extLst>
          </p:cNvPr>
          <p:cNvSpPr>
            <a:spLocks noGrp="1"/>
          </p:cNvSpPr>
          <p:nvPr>
            <p:ph type="pic" sz="quarter" idx="16"/>
          </p:nvPr>
        </p:nvSpPr>
        <p:spPr>
          <a:xfrm>
            <a:off x="-1090633" y="216195"/>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D0922DC6-1C0F-4D4D-B2A7-61FC4A2D9427}"/>
              </a:ext>
            </a:extLst>
          </p:cNvPr>
          <p:cNvSpPr>
            <a:spLocks noGrp="1"/>
          </p:cNvSpPr>
          <p:nvPr>
            <p:ph type="pic" sz="quarter" idx="17"/>
          </p:nvPr>
        </p:nvSpPr>
        <p:spPr>
          <a:xfrm>
            <a:off x="-1090633"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1" name="Picture Placeholder 17">
            <a:extLst>
              <a:ext uri="{FF2B5EF4-FFF2-40B4-BE49-F238E27FC236}">
                <a16:creationId xmlns:a16="http://schemas.microsoft.com/office/drawing/2014/main" id="{487EEF0B-E124-754E-B6CD-C1787ED8FA52}"/>
              </a:ext>
            </a:extLst>
          </p:cNvPr>
          <p:cNvSpPr>
            <a:spLocks noGrp="1"/>
          </p:cNvSpPr>
          <p:nvPr>
            <p:ph type="pic" sz="quarter" idx="18"/>
          </p:nvPr>
        </p:nvSpPr>
        <p:spPr>
          <a:xfrm>
            <a:off x="3835017" y="1852397"/>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3" name="Picture Placeholder 17">
            <a:extLst>
              <a:ext uri="{FF2B5EF4-FFF2-40B4-BE49-F238E27FC236}">
                <a16:creationId xmlns:a16="http://schemas.microsoft.com/office/drawing/2014/main" id="{18A7EA7C-DA9A-6042-A3E2-927423F45E26}"/>
              </a:ext>
            </a:extLst>
          </p:cNvPr>
          <p:cNvSpPr>
            <a:spLocks noGrp="1"/>
          </p:cNvSpPr>
          <p:nvPr>
            <p:ph type="pic" sz="quarter" idx="19"/>
          </p:nvPr>
        </p:nvSpPr>
        <p:spPr>
          <a:xfrm>
            <a:off x="530659" y="-142830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4" name="Picture Placeholder 17">
            <a:extLst>
              <a:ext uri="{FF2B5EF4-FFF2-40B4-BE49-F238E27FC236}">
                <a16:creationId xmlns:a16="http://schemas.microsoft.com/office/drawing/2014/main" id="{45EAEA53-AC3C-8D41-A1C4-1A738E8BB13D}"/>
              </a:ext>
            </a:extLst>
          </p:cNvPr>
          <p:cNvSpPr>
            <a:spLocks noGrp="1"/>
          </p:cNvSpPr>
          <p:nvPr>
            <p:ph type="pic" sz="quarter" idx="20"/>
          </p:nvPr>
        </p:nvSpPr>
        <p:spPr>
          <a:xfrm>
            <a:off x="2151936"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5" name="Picture Placeholder 17">
            <a:extLst>
              <a:ext uri="{FF2B5EF4-FFF2-40B4-BE49-F238E27FC236}">
                <a16:creationId xmlns:a16="http://schemas.microsoft.com/office/drawing/2014/main" id="{7D5C00C7-97B2-C042-9971-22B39EC228BB}"/>
              </a:ext>
            </a:extLst>
          </p:cNvPr>
          <p:cNvSpPr>
            <a:spLocks noGrp="1"/>
          </p:cNvSpPr>
          <p:nvPr>
            <p:ph type="pic" sz="quarter" idx="21"/>
          </p:nvPr>
        </p:nvSpPr>
        <p:spPr>
          <a:xfrm>
            <a:off x="2151936" y="224496"/>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6" name="Picture Placeholder 17">
            <a:extLst>
              <a:ext uri="{FF2B5EF4-FFF2-40B4-BE49-F238E27FC236}">
                <a16:creationId xmlns:a16="http://schemas.microsoft.com/office/drawing/2014/main" id="{CEF969A2-2CC6-1342-B459-967FE765116C}"/>
              </a:ext>
            </a:extLst>
          </p:cNvPr>
          <p:cNvSpPr>
            <a:spLocks noGrp="1"/>
          </p:cNvSpPr>
          <p:nvPr>
            <p:ph type="pic" sz="quarter" idx="22"/>
          </p:nvPr>
        </p:nvSpPr>
        <p:spPr>
          <a:xfrm>
            <a:off x="530645" y="5141403"/>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2692444628"/>
      </p:ext>
    </p:extLst>
  </p:cSld>
  <p:clrMapOvr>
    <a:masterClrMapping/>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8 Image Collage v2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1B8E1F1-E7D9-D649-ABE2-0D7050A29567}"/>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7" name="Text Placeholder 4">
            <a:extLst>
              <a:ext uri="{FF2B5EF4-FFF2-40B4-BE49-F238E27FC236}">
                <a16:creationId xmlns:a16="http://schemas.microsoft.com/office/drawing/2014/main" id="{F618A5E8-C374-C541-8A67-599666945825}"/>
              </a:ext>
            </a:extLst>
          </p:cNvPr>
          <p:cNvSpPr>
            <a:spLocks noGrp="1"/>
          </p:cNvSpPr>
          <p:nvPr>
            <p:ph type="body" sz="quarter" idx="23" hasCustomPrompt="1"/>
          </p:nvPr>
        </p:nvSpPr>
        <p:spPr>
          <a:xfrm flipV="1">
            <a:off x="1" y="0"/>
            <a:ext cx="6935787" cy="6807201"/>
          </a:xfrm>
          <a:prstGeom prst="rtTriangle">
            <a:avLst/>
          </a:prstGeom>
          <a:gradFill>
            <a:gsLst>
              <a:gs pos="50000">
                <a:srgbClr val="FA9D1C"/>
              </a:gs>
              <a:gs pos="80000">
                <a:srgbClr val="FBD009"/>
              </a:gs>
              <a:gs pos="20000">
                <a:srgbClr val="F05322"/>
              </a:gs>
            </a:gsLst>
            <a:lin ang="16200000" scaled="0"/>
          </a:gradFill>
        </p:spPr>
        <p:txBody>
          <a:bodyPr vert="horz" lIns="91440" tIns="45720" rIns="91440" bIns="45720" rtlCol="0">
            <a:noAutofit/>
          </a:bodyPr>
          <a:lstStyle>
            <a:lvl1pPr>
              <a:defRPr lang="en-US" dirty="0"/>
            </a:lvl1pPr>
          </a:lstStyle>
          <a:p>
            <a:pPr lvl="0"/>
            <a:r>
              <a:rPr lang="en-US" dirty="0"/>
              <a:t> </a:t>
            </a:r>
          </a:p>
        </p:txBody>
      </p:sp>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23" name="Picture Placeholder 17">
            <a:extLst>
              <a:ext uri="{FF2B5EF4-FFF2-40B4-BE49-F238E27FC236}">
                <a16:creationId xmlns:a16="http://schemas.microsoft.com/office/drawing/2014/main" id="{48B70A02-7F70-EA4F-918B-7C3C4ABE4F20}"/>
              </a:ext>
            </a:extLst>
          </p:cNvPr>
          <p:cNvSpPr>
            <a:spLocks noGrp="1"/>
          </p:cNvSpPr>
          <p:nvPr>
            <p:ph type="pic" sz="quarter" idx="12"/>
          </p:nvPr>
        </p:nvSpPr>
        <p:spPr>
          <a:xfrm>
            <a:off x="531864" y="186069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27" name="Text Placeholder 4">
            <a:extLst>
              <a:ext uri="{FF2B5EF4-FFF2-40B4-BE49-F238E27FC236}">
                <a16:creationId xmlns:a16="http://schemas.microsoft.com/office/drawing/2014/main" id="{4BD14A04-5093-8B4A-B56F-6A482307A54C}"/>
              </a:ext>
            </a:extLst>
          </p:cNvPr>
          <p:cNvSpPr>
            <a:spLocks noGrp="1"/>
          </p:cNvSpPr>
          <p:nvPr>
            <p:ph type="body" sz="quarter" idx="15" hasCustomPrompt="1"/>
          </p:nvPr>
        </p:nvSpPr>
        <p:spPr>
          <a:xfrm>
            <a:off x="7457639" y="701432"/>
            <a:ext cx="4387929" cy="5397151"/>
          </a:xfrm>
        </p:spPr>
        <p:txBody>
          <a:bodyPr vert="horz" lIns="91440" tIns="45720" rIns="91440" bIns="45720" rtlCol="0" anchor="ctr" anchorCtr="0">
            <a:noAutofit/>
          </a:bodyPr>
          <a:lstStyle>
            <a:lvl1pPr>
              <a:defRPr lang="en-US" sz="4400" b="1" dirty="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9" name="Picture Placeholder 17">
            <a:extLst>
              <a:ext uri="{FF2B5EF4-FFF2-40B4-BE49-F238E27FC236}">
                <a16:creationId xmlns:a16="http://schemas.microsoft.com/office/drawing/2014/main" id="{F033DB57-080C-8848-8F73-2CB6B43EE0F4}"/>
              </a:ext>
            </a:extLst>
          </p:cNvPr>
          <p:cNvSpPr>
            <a:spLocks noGrp="1"/>
          </p:cNvSpPr>
          <p:nvPr>
            <p:ph type="pic" sz="quarter" idx="16"/>
          </p:nvPr>
        </p:nvSpPr>
        <p:spPr>
          <a:xfrm>
            <a:off x="-1090633" y="216195"/>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0" name="Picture Placeholder 17">
            <a:extLst>
              <a:ext uri="{FF2B5EF4-FFF2-40B4-BE49-F238E27FC236}">
                <a16:creationId xmlns:a16="http://schemas.microsoft.com/office/drawing/2014/main" id="{D0922DC6-1C0F-4D4D-B2A7-61FC4A2D9427}"/>
              </a:ext>
            </a:extLst>
          </p:cNvPr>
          <p:cNvSpPr>
            <a:spLocks noGrp="1"/>
          </p:cNvSpPr>
          <p:nvPr>
            <p:ph type="pic" sz="quarter" idx="17"/>
          </p:nvPr>
        </p:nvSpPr>
        <p:spPr>
          <a:xfrm>
            <a:off x="-1090633"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1" name="Picture Placeholder 17">
            <a:extLst>
              <a:ext uri="{FF2B5EF4-FFF2-40B4-BE49-F238E27FC236}">
                <a16:creationId xmlns:a16="http://schemas.microsoft.com/office/drawing/2014/main" id="{487EEF0B-E124-754E-B6CD-C1787ED8FA52}"/>
              </a:ext>
            </a:extLst>
          </p:cNvPr>
          <p:cNvSpPr>
            <a:spLocks noGrp="1"/>
          </p:cNvSpPr>
          <p:nvPr>
            <p:ph type="pic" sz="quarter" idx="18"/>
          </p:nvPr>
        </p:nvSpPr>
        <p:spPr>
          <a:xfrm>
            <a:off x="3835017" y="1852397"/>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3" name="Picture Placeholder 17">
            <a:extLst>
              <a:ext uri="{FF2B5EF4-FFF2-40B4-BE49-F238E27FC236}">
                <a16:creationId xmlns:a16="http://schemas.microsoft.com/office/drawing/2014/main" id="{18A7EA7C-DA9A-6042-A3E2-927423F45E26}"/>
              </a:ext>
            </a:extLst>
          </p:cNvPr>
          <p:cNvSpPr>
            <a:spLocks noGrp="1"/>
          </p:cNvSpPr>
          <p:nvPr>
            <p:ph type="pic" sz="quarter" idx="19"/>
          </p:nvPr>
        </p:nvSpPr>
        <p:spPr>
          <a:xfrm>
            <a:off x="530659" y="-1428308"/>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4" name="Picture Placeholder 17">
            <a:extLst>
              <a:ext uri="{FF2B5EF4-FFF2-40B4-BE49-F238E27FC236}">
                <a16:creationId xmlns:a16="http://schemas.microsoft.com/office/drawing/2014/main" id="{45EAEA53-AC3C-8D41-A1C4-1A738E8BB13D}"/>
              </a:ext>
            </a:extLst>
          </p:cNvPr>
          <p:cNvSpPr>
            <a:spLocks noGrp="1"/>
          </p:cNvSpPr>
          <p:nvPr>
            <p:ph type="pic" sz="quarter" idx="20"/>
          </p:nvPr>
        </p:nvSpPr>
        <p:spPr>
          <a:xfrm>
            <a:off x="2151936" y="3505201"/>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5" name="Picture Placeholder 17">
            <a:extLst>
              <a:ext uri="{FF2B5EF4-FFF2-40B4-BE49-F238E27FC236}">
                <a16:creationId xmlns:a16="http://schemas.microsoft.com/office/drawing/2014/main" id="{7D5C00C7-97B2-C042-9971-22B39EC228BB}"/>
              </a:ext>
            </a:extLst>
          </p:cNvPr>
          <p:cNvSpPr>
            <a:spLocks noGrp="1"/>
          </p:cNvSpPr>
          <p:nvPr>
            <p:ph type="pic" sz="quarter" idx="21"/>
          </p:nvPr>
        </p:nvSpPr>
        <p:spPr>
          <a:xfrm>
            <a:off x="2151936" y="224496"/>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
        <p:nvSpPr>
          <p:cNvPr id="16" name="Picture Placeholder 17">
            <a:extLst>
              <a:ext uri="{FF2B5EF4-FFF2-40B4-BE49-F238E27FC236}">
                <a16:creationId xmlns:a16="http://schemas.microsoft.com/office/drawing/2014/main" id="{CEF969A2-2CC6-1342-B459-967FE765116C}"/>
              </a:ext>
            </a:extLst>
          </p:cNvPr>
          <p:cNvSpPr>
            <a:spLocks noGrp="1"/>
          </p:cNvSpPr>
          <p:nvPr>
            <p:ph type="pic" sz="quarter" idx="22"/>
          </p:nvPr>
        </p:nvSpPr>
        <p:spPr>
          <a:xfrm>
            <a:off x="530645" y="5141403"/>
            <a:ext cx="3100770" cy="3100770"/>
          </a:xfrm>
          <a:prstGeom prst="diamond">
            <a:avLst/>
          </a:prstGeom>
          <a:solidFill>
            <a:schemeClr val="tx1"/>
          </a:solidFill>
        </p:spPr>
        <p:txBody>
          <a:bodyPr vert="horz" lIns="91440" tIns="45720" rIns="91440" bIns="45720" rtlCol="0" anchor="ctr" anchorCtr="0">
            <a:noAutofit/>
          </a:bodyPr>
          <a:lstStyle>
            <a:lvl1pPr>
              <a:defRPr lang="en-US">
                <a:latin typeface="ClanPro-Book" panose="020B0604020101020102" pitchFamily="34" charset="0"/>
              </a:defRPr>
            </a:lvl1pPr>
          </a:lstStyle>
          <a:p>
            <a:pPr lvl="0" algn="ctr"/>
            <a:endParaRPr lang="en-US" dirty="0"/>
          </a:p>
        </p:txBody>
      </p:sp>
    </p:spTree>
    <p:extLst>
      <p:ext uri="{BB962C8B-B14F-4D97-AF65-F5344CB8AC3E}">
        <p14:creationId xmlns:p14="http://schemas.microsoft.com/office/powerpoint/2010/main" val="2141064134"/>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Arrow)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6" name="Text Placeholder 5">
            <a:extLst>
              <a:ext uri="{FF2B5EF4-FFF2-40B4-BE49-F238E27FC236}">
                <a16:creationId xmlns:a16="http://schemas.microsoft.com/office/drawing/2014/main" id="{7B125234-679A-3B4A-A665-FA5F4FF49684}"/>
              </a:ext>
            </a:extLst>
          </p:cNvPr>
          <p:cNvSpPr>
            <a:spLocks noGrp="1"/>
          </p:cNvSpPr>
          <p:nvPr>
            <p:ph type="body" sz="quarter" idx="14" hasCustomPrompt="1"/>
          </p:nvPr>
        </p:nvSpPr>
        <p:spPr>
          <a:xfrm>
            <a:off x="0" y="1186346"/>
            <a:ext cx="8206496" cy="4353063"/>
          </a:xfrm>
          <a:prstGeom prst="homePlate">
            <a:avLst/>
          </a:prstGeom>
          <a:gradFill>
            <a:gsLst>
              <a:gs pos="0">
                <a:srgbClr val="FBD009"/>
              </a:gs>
              <a:gs pos="100000">
                <a:srgbClr val="F05322"/>
              </a:gs>
            </a:gsLst>
            <a:lin ang="2700000" scaled="1"/>
          </a:gradFill>
          <a:ln w="25400" cap="flat" cmpd="sng" algn="ctr">
            <a:noFill/>
            <a:prstDash val="solid"/>
          </a:ln>
          <a:effectLst/>
        </p:spPr>
        <p:txBody>
          <a:bodyPr vert="horz" lIns="0" tIns="45720" rIns="0" bIns="45720" rtlCol="0" anchor="ctr" anchorCtr="1">
            <a:noAutofit/>
          </a:bodyPr>
          <a:lstStyle>
            <a:lvl1pPr algn="l">
              <a:defRPr kumimoji="0" lang="en-US" sz="3600" b="1" u="none" strike="noStrike" kern="0" cap="none" spc="0" normalizeH="0" baseline="0" dirty="0">
                <a:ln>
                  <a:noFill/>
                </a:ln>
                <a:solidFill>
                  <a:prstClr val="white"/>
                </a:solidFill>
                <a:effectLst/>
                <a:uLnTx/>
                <a:uFillTx/>
                <a:latin typeface="ClanPro-Black" panose="020B0A04020101020102" pitchFamily="34" charset="0"/>
              </a:defRPr>
            </a:lvl1pPr>
          </a:lstStyle>
          <a:p>
            <a:pPr marR="0" lvl="0" algn="ctr" fontAlgn="auto">
              <a:spcBef>
                <a:spcPts val="0"/>
              </a:spcBef>
              <a:spcAft>
                <a:spcPts val="0"/>
              </a:spcAft>
              <a:buClrTx/>
              <a:buSzTx/>
              <a:buFontTx/>
              <a:tabLst/>
            </a:pPr>
            <a:r>
              <a:rPr lang="en-US" dirty="0"/>
              <a:t> Headline</a:t>
            </a:r>
          </a:p>
        </p:txBody>
      </p:sp>
      <p:sp>
        <p:nvSpPr>
          <p:cNvPr id="8" name="Picture Placeholder 7">
            <a:extLst>
              <a:ext uri="{FF2B5EF4-FFF2-40B4-BE49-F238E27FC236}">
                <a16:creationId xmlns:a16="http://schemas.microsoft.com/office/drawing/2014/main" id="{C617B88D-4C4D-5448-952C-F30B9785BF38}"/>
              </a:ext>
            </a:extLst>
          </p:cNvPr>
          <p:cNvSpPr>
            <a:spLocks noGrp="1"/>
          </p:cNvSpPr>
          <p:nvPr>
            <p:ph type="pic" sz="quarter" idx="15" hasCustomPrompt="1"/>
          </p:nvPr>
        </p:nvSpPr>
        <p:spPr>
          <a:xfrm>
            <a:off x="6606315" y="1564091"/>
            <a:ext cx="5585685" cy="3597573"/>
          </a:xfrm>
          <a:custGeom>
            <a:avLst/>
            <a:gdLst>
              <a:gd name="connsiteX0" fmla="*/ 0 w 6758678"/>
              <a:gd name="connsiteY0" fmla="*/ 0 h 4353063"/>
              <a:gd name="connsiteX1" fmla="*/ 4582147 w 6758678"/>
              <a:gd name="connsiteY1" fmla="*/ 0 h 4353063"/>
              <a:gd name="connsiteX2" fmla="*/ 6758678 w 6758678"/>
              <a:gd name="connsiteY2" fmla="*/ 2176532 h 4353063"/>
              <a:gd name="connsiteX3" fmla="*/ 4582147 w 6758678"/>
              <a:gd name="connsiteY3" fmla="*/ 4353063 h 4353063"/>
              <a:gd name="connsiteX4" fmla="*/ 0 w 6758678"/>
              <a:gd name="connsiteY4" fmla="*/ 4353063 h 4353063"/>
              <a:gd name="connsiteX5" fmla="*/ 2176532 w 6758678"/>
              <a:gd name="connsiteY5" fmla="*/ 2176532 h 4353063"/>
              <a:gd name="connsiteX6" fmla="*/ 0 w 6758678"/>
              <a:gd name="connsiteY6" fmla="*/ 0 h 4353063"/>
              <a:gd name="connsiteX0" fmla="*/ 0 w 6758678"/>
              <a:gd name="connsiteY0" fmla="*/ 0 h 4353063"/>
              <a:gd name="connsiteX1" fmla="*/ 4582147 w 6758678"/>
              <a:gd name="connsiteY1" fmla="*/ 0 h 4353063"/>
              <a:gd name="connsiteX2" fmla="*/ 5764765 w 6758678"/>
              <a:gd name="connsiteY2" fmla="*/ 1199046 h 4353063"/>
              <a:gd name="connsiteX3" fmla="*/ 6758678 w 6758678"/>
              <a:gd name="connsiteY3" fmla="*/ 2176532 h 4353063"/>
              <a:gd name="connsiteX4" fmla="*/ 4582147 w 6758678"/>
              <a:gd name="connsiteY4" fmla="*/ 4353063 h 4353063"/>
              <a:gd name="connsiteX5" fmla="*/ 0 w 6758678"/>
              <a:gd name="connsiteY5" fmla="*/ 4353063 h 4353063"/>
              <a:gd name="connsiteX6" fmla="*/ 2176532 w 6758678"/>
              <a:gd name="connsiteY6" fmla="*/ 2176532 h 4353063"/>
              <a:gd name="connsiteX7" fmla="*/ 0 w 6758678"/>
              <a:gd name="connsiteY7" fmla="*/ 0 h 4353063"/>
              <a:gd name="connsiteX0" fmla="*/ 0 w 6758678"/>
              <a:gd name="connsiteY0" fmla="*/ 0 h 4353063"/>
              <a:gd name="connsiteX1" fmla="*/ 4582147 w 6758678"/>
              <a:gd name="connsiteY1" fmla="*/ 0 h 4353063"/>
              <a:gd name="connsiteX2" fmla="*/ 5764765 w 6758678"/>
              <a:gd name="connsiteY2" fmla="*/ 1199046 h 4353063"/>
              <a:gd name="connsiteX3" fmla="*/ 6758678 w 6758678"/>
              <a:gd name="connsiteY3" fmla="*/ 4349889 h 4353063"/>
              <a:gd name="connsiteX4" fmla="*/ 4582147 w 6758678"/>
              <a:gd name="connsiteY4" fmla="*/ 4353063 h 4353063"/>
              <a:gd name="connsiteX5" fmla="*/ 0 w 6758678"/>
              <a:gd name="connsiteY5" fmla="*/ 4353063 h 4353063"/>
              <a:gd name="connsiteX6" fmla="*/ 2176532 w 6758678"/>
              <a:gd name="connsiteY6" fmla="*/ 2176532 h 4353063"/>
              <a:gd name="connsiteX7" fmla="*/ 0 w 6758678"/>
              <a:gd name="connsiteY7" fmla="*/ 0 h 4353063"/>
              <a:gd name="connsiteX0" fmla="*/ 0 w 6758678"/>
              <a:gd name="connsiteY0" fmla="*/ 0 h 4353063"/>
              <a:gd name="connsiteX1" fmla="*/ 4582147 w 6758678"/>
              <a:gd name="connsiteY1" fmla="*/ 0 h 4353063"/>
              <a:gd name="connsiteX2" fmla="*/ 6758678 w 6758678"/>
              <a:gd name="connsiteY2" fmla="*/ 6351 h 4353063"/>
              <a:gd name="connsiteX3" fmla="*/ 6758678 w 6758678"/>
              <a:gd name="connsiteY3" fmla="*/ 4349889 h 4353063"/>
              <a:gd name="connsiteX4" fmla="*/ 4582147 w 6758678"/>
              <a:gd name="connsiteY4" fmla="*/ 4353063 h 4353063"/>
              <a:gd name="connsiteX5" fmla="*/ 0 w 6758678"/>
              <a:gd name="connsiteY5" fmla="*/ 4353063 h 4353063"/>
              <a:gd name="connsiteX6" fmla="*/ 2176532 w 6758678"/>
              <a:gd name="connsiteY6" fmla="*/ 2176532 h 4353063"/>
              <a:gd name="connsiteX7" fmla="*/ 0 w 6758678"/>
              <a:gd name="connsiteY7" fmla="*/ 0 h 435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8678" h="4353063">
                <a:moveTo>
                  <a:pt x="0" y="0"/>
                </a:moveTo>
                <a:lnTo>
                  <a:pt x="4582147" y="0"/>
                </a:lnTo>
                <a:lnTo>
                  <a:pt x="6758678" y="6351"/>
                </a:lnTo>
                <a:lnTo>
                  <a:pt x="6758678" y="4349889"/>
                </a:lnTo>
                <a:lnTo>
                  <a:pt x="4582147" y="4353063"/>
                </a:lnTo>
                <a:lnTo>
                  <a:pt x="0" y="4353063"/>
                </a:lnTo>
                <a:lnTo>
                  <a:pt x="2176532" y="2176532"/>
                </a:lnTo>
                <a:lnTo>
                  <a:pt x="0" y="0"/>
                </a:lnTo>
                <a:close/>
              </a:path>
            </a:pathLst>
          </a:custGeom>
          <a:solidFill>
            <a:schemeClr val="tx1"/>
          </a:solidFill>
        </p:spPr>
        <p:txBody>
          <a:bodyPr/>
          <a:lstStyle/>
          <a:p>
            <a:r>
              <a:rPr lang="en-US" dirty="0"/>
              <a:t> </a:t>
            </a:r>
          </a:p>
        </p:txBody>
      </p:sp>
    </p:spTree>
    <p:extLst>
      <p:ext uri="{BB962C8B-B14F-4D97-AF65-F5344CB8AC3E}">
        <p14:creationId xmlns:p14="http://schemas.microsoft.com/office/powerpoint/2010/main" val="2310438558"/>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Box)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1D7D73-A0F4-7A46-A171-2108F4DC45C7}"/>
              </a:ext>
            </a:extLst>
          </p:cNvPr>
          <p:cNvSpPr>
            <a:spLocks noGrp="1"/>
          </p:cNvSpPr>
          <p:nvPr>
            <p:ph type="sldNum" sz="quarter" idx="10"/>
          </p:nvPr>
        </p:nvSpPr>
        <p:spPr>
          <a:xfrm>
            <a:off x="11171885"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4" name="Picture Placeholder 3">
            <a:extLst>
              <a:ext uri="{FF2B5EF4-FFF2-40B4-BE49-F238E27FC236}">
                <a16:creationId xmlns:a16="http://schemas.microsoft.com/office/drawing/2014/main" id="{EF882611-ADFE-3E41-89F2-B6884327D089}"/>
              </a:ext>
            </a:extLst>
          </p:cNvPr>
          <p:cNvSpPr>
            <a:spLocks noGrp="1"/>
          </p:cNvSpPr>
          <p:nvPr>
            <p:ph type="pic" sz="quarter" idx="12" hasCustomPrompt="1"/>
          </p:nvPr>
        </p:nvSpPr>
        <p:spPr>
          <a:xfrm>
            <a:off x="-1404" y="855785"/>
            <a:ext cx="12194808" cy="5963138"/>
          </a:xfrm>
          <a:custGeom>
            <a:avLst/>
            <a:gdLst>
              <a:gd name="connsiteX0" fmla="*/ 0 w 12192000"/>
              <a:gd name="connsiteY0" fmla="*/ 2763838 h 5527675"/>
              <a:gd name="connsiteX1" fmla="*/ 1381919 w 12192000"/>
              <a:gd name="connsiteY1" fmla="*/ 1 h 5527675"/>
              <a:gd name="connsiteX2" fmla="*/ 10810081 w 12192000"/>
              <a:gd name="connsiteY2" fmla="*/ 1 h 5527675"/>
              <a:gd name="connsiteX3" fmla="*/ 12192000 w 12192000"/>
              <a:gd name="connsiteY3" fmla="*/ 2763838 h 5527675"/>
              <a:gd name="connsiteX4" fmla="*/ 10810081 w 12192000"/>
              <a:gd name="connsiteY4" fmla="*/ 5527674 h 5527675"/>
              <a:gd name="connsiteX5" fmla="*/ 1381919 w 12192000"/>
              <a:gd name="connsiteY5" fmla="*/ 5527674 h 5527675"/>
              <a:gd name="connsiteX6" fmla="*/ 0 w 12192000"/>
              <a:gd name="connsiteY6" fmla="*/ 2763838 h 5527675"/>
              <a:gd name="connsiteX0" fmla="*/ 1404 w 12193404"/>
              <a:gd name="connsiteY0" fmla="*/ 2763837 h 5539396"/>
              <a:gd name="connsiteX1" fmla="*/ 1383323 w 12193404"/>
              <a:gd name="connsiteY1" fmla="*/ 0 h 5539396"/>
              <a:gd name="connsiteX2" fmla="*/ 10811485 w 12193404"/>
              <a:gd name="connsiteY2" fmla="*/ 0 h 5539396"/>
              <a:gd name="connsiteX3" fmla="*/ 12193404 w 12193404"/>
              <a:gd name="connsiteY3" fmla="*/ 2763837 h 5539396"/>
              <a:gd name="connsiteX4" fmla="*/ 10811485 w 12193404"/>
              <a:gd name="connsiteY4" fmla="*/ 5527673 h 5539396"/>
              <a:gd name="connsiteX5" fmla="*/ 0 w 12193404"/>
              <a:gd name="connsiteY5" fmla="*/ 5539396 h 5539396"/>
              <a:gd name="connsiteX6" fmla="*/ 1404 w 12193404"/>
              <a:gd name="connsiteY6" fmla="*/ 2763837 h 5539396"/>
              <a:gd name="connsiteX0" fmla="*/ 1404 w 12194808"/>
              <a:gd name="connsiteY0" fmla="*/ 2763837 h 5539396"/>
              <a:gd name="connsiteX1" fmla="*/ 1383323 w 12194808"/>
              <a:gd name="connsiteY1" fmla="*/ 0 h 5539396"/>
              <a:gd name="connsiteX2" fmla="*/ 10811485 w 12194808"/>
              <a:gd name="connsiteY2" fmla="*/ 0 h 5539396"/>
              <a:gd name="connsiteX3" fmla="*/ 12193404 w 12194808"/>
              <a:gd name="connsiteY3" fmla="*/ 2763837 h 5539396"/>
              <a:gd name="connsiteX4" fmla="*/ 12194808 w 12194808"/>
              <a:gd name="connsiteY4" fmla="*/ 5527673 h 5539396"/>
              <a:gd name="connsiteX5" fmla="*/ 0 w 12194808"/>
              <a:gd name="connsiteY5" fmla="*/ 5539396 h 5539396"/>
              <a:gd name="connsiteX6" fmla="*/ 1404 w 12194808"/>
              <a:gd name="connsiteY6" fmla="*/ 2763837 h 5539396"/>
              <a:gd name="connsiteX0" fmla="*/ 1404 w 12194808"/>
              <a:gd name="connsiteY0" fmla="*/ 2763837 h 5539396"/>
              <a:gd name="connsiteX1" fmla="*/ 10811485 w 12194808"/>
              <a:gd name="connsiteY1" fmla="*/ 0 h 5539396"/>
              <a:gd name="connsiteX2" fmla="*/ 12193404 w 12194808"/>
              <a:gd name="connsiteY2" fmla="*/ 2763837 h 5539396"/>
              <a:gd name="connsiteX3" fmla="*/ 12194808 w 12194808"/>
              <a:gd name="connsiteY3" fmla="*/ 5527673 h 5539396"/>
              <a:gd name="connsiteX4" fmla="*/ 0 w 12194808"/>
              <a:gd name="connsiteY4" fmla="*/ 5539396 h 5539396"/>
              <a:gd name="connsiteX5" fmla="*/ 1404 w 12194808"/>
              <a:gd name="connsiteY5" fmla="*/ 2763837 h 5539396"/>
              <a:gd name="connsiteX0" fmla="*/ 1404 w 12194808"/>
              <a:gd name="connsiteY0" fmla="*/ 2623160 h 5398719"/>
              <a:gd name="connsiteX1" fmla="*/ 6110531 w 12194808"/>
              <a:gd name="connsiteY1" fmla="*/ 0 h 5398719"/>
              <a:gd name="connsiteX2" fmla="*/ 12193404 w 12194808"/>
              <a:gd name="connsiteY2" fmla="*/ 2623160 h 5398719"/>
              <a:gd name="connsiteX3" fmla="*/ 12194808 w 12194808"/>
              <a:gd name="connsiteY3" fmla="*/ 5386996 h 5398719"/>
              <a:gd name="connsiteX4" fmla="*/ 0 w 12194808"/>
              <a:gd name="connsiteY4" fmla="*/ 5398719 h 5398719"/>
              <a:gd name="connsiteX5" fmla="*/ 1404 w 12194808"/>
              <a:gd name="connsiteY5" fmla="*/ 2623160 h 5398719"/>
              <a:gd name="connsiteX0" fmla="*/ 1404 w 12194808"/>
              <a:gd name="connsiteY0" fmla="*/ 4065098 h 6840657"/>
              <a:gd name="connsiteX1" fmla="*/ 10342562 w 12194808"/>
              <a:gd name="connsiteY1" fmla="*/ 0 h 6840657"/>
              <a:gd name="connsiteX2" fmla="*/ 12193404 w 12194808"/>
              <a:gd name="connsiteY2" fmla="*/ 4065098 h 6840657"/>
              <a:gd name="connsiteX3" fmla="*/ 12194808 w 12194808"/>
              <a:gd name="connsiteY3" fmla="*/ 6828934 h 6840657"/>
              <a:gd name="connsiteX4" fmla="*/ 0 w 12194808"/>
              <a:gd name="connsiteY4" fmla="*/ 6840657 h 6840657"/>
              <a:gd name="connsiteX5" fmla="*/ 1404 w 12194808"/>
              <a:gd name="connsiteY5" fmla="*/ 4065098 h 684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4808" h="6840657">
                <a:moveTo>
                  <a:pt x="1404" y="4065098"/>
                </a:moveTo>
                <a:lnTo>
                  <a:pt x="10342562" y="0"/>
                </a:lnTo>
                <a:lnTo>
                  <a:pt x="12193404" y="4065098"/>
                </a:lnTo>
                <a:lnTo>
                  <a:pt x="12194808" y="6828934"/>
                </a:lnTo>
                <a:lnTo>
                  <a:pt x="0" y="6840657"/>
                </a:lnTo>
                <a:lnTo>
                  <a:pt x="1404" y="4065098"/>
                </a:lnTo>
                <a:close/>
              </a:path>
            </a:pathLst>
          </a:custGeom>
          <a:solidFill>
            <a:schemeClr val="tx1"/>
          </a:solidFill>
        </p:spPr>
        <p:txBody>
          <a:bodyPr/>
          <a:lstStyle/>
          <a:p>
            <a:r>
              <a:rPr lang="en-US" dirty="0"/>
              <a:t>  </a:t>
            </a:r>
          </a:p>
        </p:txBody>
      </p:sp>
      <p:sp>
        <p:nvSpPr>
          <p:cNvPr id="11" name="Text Placeholder 10">
            <a:extLst>
              <a:ext uri="{FF2B5EF4-FFF2-40B4-BE49-F238E27FC236}">
                <a16:creationId xmlns:a16="http://schemas.microsoft.com/office/drawing/2014/main" id="{75755EEA-B675-4A48-9A7E-D29C06FE6DF8}"/>
              </a:ext>
            </a:extLst>
          </p:cNvPr>
          <p:cNvSpPr>
            <a:spLocks noGrp="1"/>
          </p:cNvSpPr>
          <p:nvPr>
            <p:ph type="body" sz="quarter" idx="14" hasCustomPrompt="1"/>
          </p:nvPr>
        </p:nvSpPr>
        <p:spPr>
          <a:xfrm>
            <a:off x="754698" y="722911"/>
            <a:ext cx="3465512" cy="5314207"/>
          </a:xfrm>
          <a:prstGeom prst="rect">
            <a:avLst/>
          </a:prstGeom>
          <a:solidFill>
            <a:srgbClr val="F05322"/>
          </a:solidFill>
        </p:spPr>
        <p:txBody>
          <a:bodyPr wrap="square" anchor="ctr" anchorCtr="0">
            <a:noAutofit/>
          </a:bodyPr>
          <a:lstStyle>
            <a:lvl1pPr algn="ctr">
              <a:defRPr sz="3600" b="1" i="0">
                <a:solidFill>
                  <a:schemeClr val="bg1"/>
                </a:solidFill>
                <a:latin typeface="ClanPro-Black" panose="020B0A04020101020102" pitchFamily="34" charset="0"/>
              </a:defRPr>
            </a:lvl1pPr>
          </a:lstStyle>
          <a:p>
            <a:pPr lvl="0"/>
            <a:r>
              <a:rPr lang="en-US" dirty="0"/>
              <a:t>Headline</a:t>
            </a:r>
          </a:p>
        </p:txBody>
      </p:sp>
    </p:spTree>
    <p:extLst>
      <p:ext uri="{BB962C8B-B14F-4D97-AF65-F5344CB8AC3E}">
        <p14:creationId xmlns:p14="http://schemas.microsoft.com/office/powerpoint/2010/main" val="3199683028"/>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White Star - Transparent Backgroun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C574E-5100-B146-B171-4FE9B07EFB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844" y="0"/>
            <a:ext cx="12231688" cy="6858000"/>
          </a:xfrm>
          <a:prstGeom prst="rect">
            <a:avLst/>
          </a:prstGeom>
        </p:spPr>
      </p:pic>
      <p:sp>
        <p:nvSpPr>
          <p:cNvPr id="24" name="Rectangle 23">
            <a:extLst>
              <a:ext uri="{FF2B5EF4-FFF2-40B4-BE49-F238E27FC236}">
                <a16:creationId xmlns:a16="http://schemas.microsoft.com/office/drawing/2014/main" id="{247A0417-0B86-C947-B559-59C49703F9F8}"/>
              </a:ext>
            </a:extLst>
          </p:cNvPr>
          <p:cNvSpPr/>
          <p:nvPr userDrawn="1"/>
        </p:nvSpPr>
        <p:spPr>
          <a:xfrm>
            <a:off x="0" y="-9368"/>
            <a:ext cx="12211844" cy="6867368"/>
          </a:xfrm>
          <a:prstGeom prst="rect">
            <a:avLst/>
          </a:prstGeom>
          <a:gradFill flip="none" rotWithShape="1">
            <a:gsLst>
              <a:gs pos="0">
                <a:schemeClr val="tx1">
                  <a:lumMod val="82000"/>
                  <a:alpha val="46000"/>
                </a:schemeClr>
              </a:gs>
              <a:gs pos="99000">
                <a:schemeClr val="tx1">
                  <a:alpha val="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2" name="Parallelogram 1">
            <a:extLst>
              <a:ext uri="{FF2B5EF4-FFF2-40B4-BE49-F238E27FC236}">
                <a16:creationId xmlns:a16="http://schemas.microsoft.com/office/drawing/2014/main" id="{34DF2B04-DBD0-4243-8C33-A4E73A5A35B1}"/>
              </a:ext>
            </a:extLst>
          </p:cNvPr>
          <p:cNvSpPr/>
          <p:nvPr userDrawn="1"/>
        </p:nvSpPr>
        <p:spPr>
          <a:xfrm>
            <a:off x="-672352" y="0"/>
            <a:ext cx="7077635" cy="6867368"/>
          </a:xfrm>
          <a:prstGeom prst="parallelogram">
            <a:avLst/>
          </a:prstGeom>
          <a:solidFill>
            <a:srgbClr val="F53803">
              <a:alpha val="96863"/>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1102697" y="2629178"/>
            <a:ext cx="3805478" cy="396635"/>
          </a:xfrm>
        </p:spPr>
        <p:txBody>
          <a:bodyPr vert="horz" lIns="91440" tIns="45720" rIns="91440" bIns="45720" rtlCol="0" anchor="ctr">
            <a:noAutofit/>
          </a:bodyPr>
          <a:lstStyle>
            <a:lvl1pPr algn="ctr">
              <a:defRPr lang="en-US" sz="2800" dirty="0">
                <a:solidFill>
                  <a:schemeClr val="bg1"/>
                </a:solidFill>
              </a:defRPr>
            </a:lvl1pPr>
          </a:lstStyle>
          <a:p>
            <a:pPr lvl="0"/>
            <a:r>
              <a:rPr lang="en-US" dirty="0"/>
              <a:t>TITLE </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1102695" y="3025813"/>
            <a:ext cx="3805480" cy="1734446"/>
          </a:xfrm>
        </p:spPr>
        <p:txBody>
          <a:bodyPr vert="horz" lIns="91440" tIns="45720" rIns="91440" bIns="45720" rtlCol="0" anchor="ctr" anchorCtr="0">
            <a:noAutofit/>
          </a:bodyPr>
          <a:lstStyle>
            <a:lvl1pPr algn="ctr">
              <a:defRPr lang="en-US" sz="40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a:t>
            </a:r>
            <a:br>
              <a:rPr lang="en-US" dirty="0"/>
            </a:br>
            <a:r>
              <a:rPr lang="en-US" dirty="0"/>
              <a:t>Title</a:t>
            </a:r>
          </a:p>
        </p:txBody>
      </p:sp>
      <p:pic>
        <p:nvPicPr>
          <p:cNvPr id="15" name="Graphic 28">
            <a:extLst>
              <a:ext uri="{FF2B5EF4-FFF2-40B4-BE49-F238E27FC236}">
                <a16:creationId xmlns:a16="http://schemas.microsoft.com/office/drawing/2014/main" id="{5AA84D63-211C-9541-BCA4-953996517F8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2014" y="5981846"/>
            <a:ext cx="1847504" cy="533424"/>
          </a:xfrm>
          <a:prstGeom prst="rect">
            <a:avLst/>
          </a:prstGeom>
        </p:spPr>
      </p:pic>
    </p:spTree>
    <p:extLst>
      <p:ext uri="{BB962C8B-B14F-4D97-AF65-F5344CB8AC3E}">
        <p14:creationId xmlns:p14="http://schemas.microsoft.com/office/powerpoint/2010/main" val="3145611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Gradi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B8DFB2-FDC0-FA48-95C6-CCC585EB81C9}"/>
              </a:ext>
            </a:extLst>
          </p:cNvPr>
          <p:cNvSpPr/>
          <p:nvPr userDrawn="1"/>
        </p:nvSpPr>
        <p:spPr>
          <a:xfrm>
            <a:off x="-969" y="2787"/>
            <a:ext cx="12192000" cy="6858000"/>
          </a:xfrm>
          <a:prstGeom prst="rect">
            <a:avLst/>
          </a:prstGeom>
          <a:gradFill flip="none" rotWithShape="1">
            <a:gsLst>
              <a:gs pos="49000">
                <a:srgbClr val="FC6C0E">
                  <a:alpha val="90000"/>
                </a:srgbClr>
              </a:gs>
              <a:gs pos="100000">
                <a:srgbClr val="FBD009">
                  <a:alpha val="95000"/>
                </a:srgbClr>
              </a:gs>
              <a:gs pos="0">
                <a:srgbClr val="FF3B00">
                  <a:alpha val="95000"/>
                </a:srgbClr>
              </a:gs>
            </a:gsLst>
            <a:lin ang="27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alibri" panose="020F0502020204030204"/>
            </a:endParaRPr>
          </a:p>
        </p:txBody>
      </p:sp>
      <p:sp>
        <p:nvSpPr>
          <p:cNvPr id="17" name="Right Triangle 16">
            <a:extLst>
              <a:ext uri="{FF2B5EF4-FFF2-40B4-BE49-F238E27FC236}">
                <a16:creationId xmlns:a16="http://schemas.microsoft.com/office/drawing/2014/main" id="{36CC7356-10B2-A641-B27B-3E53819D3EE3}"/>
              </a:ext>
            </a:extLst>
          </p:cNvPr>
          <p:cNvSpPr/>
          <p:nvPr userDrawn="1"/>
        </p:nvSpPr>
        <p:spPr>
          <a:xfrm flipV="1">
            <a:off x="0" y="-14513"/>
            <a:ext cx="728769" cy="4560277"/>
          </a:xfrm>
          <a:prstGeom prst="rtTriangle">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16" name="Freeform 15">
            <a:extLst>
              <a:ext uri="{FF2B5EF4-FFF2-40B4-BE49-F238E27FC236}">
                <a16:creationId xmlns:a16="http://schemas.microsoft.com/office/drawing/2014/main" id="{AC53F0E0-ADB2-0742-A2F5-274118CE056A}"/>
              </a:ext>
            </a:extLst>
          </p:cNvPr>
          <p:cNvSpPr/>
          <p:nvPr userDrawn="1"/>
        </p:nvSpPr>
        <p:spPr>
          <a:xfrm>
            <a:off x="10871846" y="-14512"/>
            <a:ext cx="1320154" cy="6872510"/>
          </a:xfrm>
          <a:custGeom>
            <a:avLst/>
            <a:gdLst>
              <a:gd name="connsiteX0" fmla="*/ 1078524 w 1320154"/>
              <a:gd name="connsiteY0" fmla="*/ 0 h 6872510"/>
              <a:gd name="connsiteX1" fmla="*/ 1320154 w 1320154"/>
              <a:gd name="connsiteY1" fmla="*/ 0 h 6872510"/>
              <a:gd name="connsiteX2" fmla="*/ 1320154 w 1320154"/>
              <a:gd name="connsiteY2" fmla="*/ 6872510 h 6872510"/>
              <a:gd name="connsiteX3" fmla="*/ 1078524 w 1320154"/>
              <a:gd name="connsiteY3" fmla="*/ 6872510 h 6872510"/>
              <a:gd name="connsiteX4" fmla="*/ 1078524 w 1320154"/>
              <a:gd name="connsiteY4" fmla="*/ 6872510 h 6872510"/>
              <a:gd name="connsiteX5" fmla="*/ 0 w 1320154"/>
              <a:gd name="connsiteY5" fmla="*/ 6872510 h 6872510"/>
              <a:gd name="connsiteX6" fmla="*/ 1078524 w 1320154"/>
              <a:gd name="connsiteY6" fmla="*/ 14512 h 68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54" h="6872510">
                <a:moveTo>
                  <a:pt x="1078524" y="0"/>
                </a:moveTo>
                <a:lnTo>
                  <a:pt x="1320154" y="0"/>
                </a:lnTo>
                <a:lnTo>
                  <a:pt x="1320154" y="6872510"/>
                </a:lnTo>
                <a:lnTo>
                  <a:pt x="1078524" y="6872510"/>
                </a:lnTo>
                <a:lnTo>
                  <a:pt x="1078524" y="6872510"/>
                </a:lnTo>
                <a:lnTo>
                  <a:pt x="0" y="6872510"/>
                </a:lnTo>
                <a:lnTo>
                  <a:pt x="1078524" y="14512"/>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pic>
        <p:nvPicPr>
          <p:cNvPr id="6" name="Graphic 5">
            <a:extLst>
              <a:ext uri="{FF2B5EF4-FFF2-40B4-BE49-F238E27FC236}">
                <a16:creationId xmlns:a16="http://schemas.microsoft.com/office/drawing/2014/main" id="{B16F4247-8B40-2844-A509-CD1682D4F3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
        <p:nvSpPr>
          <p:cNvPr id="7" name="Slide Number Placeholder 2">
            <a:extLst>
              <a:ext uri="{FF2B5EF4-FFF2-40B4-BE49-F238E27FC236}">
                <a16:creationId xmlns:a16="http://schemas.microsoft.com/office/drawing/2014/main" id="{8030A907-EB24-B441-8FF7-BAA29F084A77}"/>
              </a:ext>
            </a:extLst>
          </p:cNvPr>
          <p:cNvSpPr>
            <a:spLocks noGrp="1"/>
          </p:cNvSpPr>
          <p:nvPr>
            <p:ph type="sldNum" sz="quarter" idx="10"/>
          </p:nvPr>
        </p:nvSpPr>
        <p:spPr>
          <a:xfrm>
            <a:off x="5890743" y="6289895"/>
            <a:ext cx="410515" cy="233692"/>
          </a:xfrm>
          <a:prstGeom prst="rect">
            <a:avLst/>
          </a:prstGeom>
        </p:spPr>
        <p:txBody>
          <a:bodyPr/>
          <a:lstStyle>
            <a:lvl1pPr algn="ctr">
              <a:defRPr/>
            </a:lvl1pPr>
          </a:lstStyle>
          <a:p>
            <a:fld id="{BC245E08-A3AB-5645-9437-FF8C5F05D55F}" type="slidenum">
              <a:rPr lang="en-US" smtClean="0"/>
              <a:pPr/>
              <a:t>‹#›</a:t>
            </a:fld>
            <a:endParaRPr lang="en-US" dirty="0"/>
          </a:p>
        </p:txBody>
      </p:sp>
      <p:sp>
        <p:nvSpPr>
          <p:cNvPr id="8" name="Title 1">
            <a:extLst>
              <a:ext uri="{FF2B5EF4-FFF2-40B4-BE49-F238E27FC236}">
                <a16:creationId xmlns:a16="http://schemas.microsoft.com/office/drawing/2014/main" id="{CCD6FECB-D470-374D-86D4-D851979E85F7}"/>
              </a:ext>
            </a:extLst>
          </p:cNvPr>
          <p:cNvSpPr>
            <a:spLocks noGrp="1"/>
          </p:cNvSpPr>
          <p:nvPr>
            <p:ph type="title" hasCustomPrompt="1"/>
          </p:nvPr>
        </p:nvSpPr>
        <p:spPr>
          <a:xfrm>
            <a:off x="1561785" y="2404103"/>
            <a:ext cx="9068430" cy="2049792"/>
          </a:xfrm>
          <a:ln w="25400" cap="sq">
            <a:solidFill>
              <a:schemeClr val="bg1"/>
            </a:solidFill>
            <a:miter lim="800000"/>
          </a:ln>
        </p:spPr>
        <p:txBody>
          <a:bodyPr lIns="457200" tIns="685800" rIns="457200" bIns="685800">
            <a:spAutoFit/>
          </a:bodyPr>
          <a:lstStyle>
            <a:lvl1pPr algn="ctr">
              <a:defRPr sz="4800" b="1" i="0" cap="all" baseline="0">
                <a:solidFill>
                  <a:schemeClr val="bg1"/>
                </a:solidFill>
                <a:latin typeface="ClanPro-Black" panose="020B0A04020101020102" pitchFamily="34" charset="0"/>
              </a:defRPr>
            </a:lvl1pPr>
          </a:lstStyle>
          <a:p>
            <a:r>
              <a:rPr lang="en-US" dirty="0"/>
              <a:t>Statement</a:t>
            </a:r>
          </a:p>
        </p:txBody>
      </p:sp>
      <p:sp>
        <p:nvSpPr>
          <p:cNvPr id="9" name="Text Placeholder 10">
            <a:extLst>
              <a:ext uri="{FF2B5EF4-FFF2-40B4-BE49-F238E27FC236}">
                <a16:creationId xmlns:a16="http://schemas.microsoft.com/office/drawing/2014/main" id="{E6A083C6-A740-3C4E-8B96-8B76FB950FC4}"/>
              </a:ext>
            </a:extLst>
          </p:cNvPr>
          <p:cNvSpPr>
            <a:spLocks noGrp="1"/>
          </p:cNvSpPr>
          <p:nvPr>
            <p:ph type="body" sz="quarter" idx="11" hasCustomPrompt="1"/>
          </p:nvPr>
        </p:nvSpPr>
        <p:spPr>
          <a:xfrm>
            <a:off x="4569619" y="2249472"/>
            <a:ext cx="3052762" cy="309262"/>
          </a:xfrm>
          <a:solidFill>
            <a:schemeClr val="bg1"/>
          </a:solidFill>
        </p:spPr>
        <p:txBody>
          <a:bodyPr tIns="182880" bIns="182880" anchor="ctr" anchorCtr="0"/>
          <a:lstStyle>
            <a:lvl1pPr algn="ctr">
              <a:defRPr b="0" i="0" cap="all" baseline="0">
                <a:solidFill>
                  <a:schemeClr val="tx2">
                    <a:lumMod val="60000"/>
                    <a:lumOff val="40000"/>
                  </a:schemeClr>
                </a:solidFill>
                <a:latin typeface="ClanPro-Book" panose="020B0604020101020102" pitchFamily="34" charset="0"/>
              </a:defRPr>
            </a:lvl1pPr>
          </a:lstStyle>
          <a:p>
            <a:pPr lvl="0"/>
            <a:r>
              <a:rPr lang="en-US" dirty="0"/>
              <a:t>TITLE</a:t>
            </a:r>
          </a:p>
        </p:txBody>
      </p:sp>
    </p:spTree>
    <p:extLst>
      <p:ext uri="{BB962C8B-B14F-4D97-AF65-F5344CB8AC3E}">
        <p14:creationId xmlns:p14="http://schemas.microsoft.com/office/powerpoint/2010/main" val="4044830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B8DFB2-FDC0-FA48-95C6-CCC585EB81C9}"/>
              </a:ext>
            </a:extLst>
          </p:cNvPr>
          <p:cNvSpPr/>
          <p:nvPr userDrawn="1"/>
        </p:nvSpPr>
        <p:spPr>
          <a:xfrm>
            <a:off x="0" y="0"/>
            <a:ext cx="12192000" cy="6858000"/>
          </a:xfrm>
          <a:prstGeom prst="rect">
            <a:avLst/>
          </a:prstGeom>
          <a:gradFill>
            <a:gsLst>
              <a:gs pos="0">
                <a:srgbClr val="F05322">
                  <a:alpha val="95000"/>
                </a:srgbClr>
              </a:gs>
              <a:gs pos="100000">
                <a:srgbClr val="F05322">
                  <a:alpha val="85000"/>
                </a:srgbClr>
              </a:gs>
            </a:gsLst>
            <a:lin ang="2700000" scaled="1"/>
          </a:gra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Arial"/>
            </a:endParaRPr>
          </a:p>
        </p:txBody>
      </p:sp>
      <p:sp>
        <p:nvSpPr>
          <p:cNvPr id="13" name="Freeform 12">
            <a:extLst>
              <a:ext uri="{FF2B5EF4-FFF2-40B4-BE49-F238E27FC236}">
                <a16:creationId xmlns:a16="http://schemas.microsoft.com/office/drawing/2014/main" id="{C96F77FF-0236-8D40-826F-993ED0498E23}"/>
              </a:ext>
            </a:extLst>
          </p:cNvPr>
          <p:cNvSpPr/>
          <p:nvPr userDrawn="1"/>
        </p:nvSpPr>
        <p:spPr>
          <a:xfrm>
            <a:off x="10871846" y="-14512"/>
            <a:ext cx="1320154" cy="6872510"/>
          </a:xfrm>
          <a:custGeom>
            <a:avLst/>
            <a:gdLst>
              <a:gd name="connsiteX0" fmla="*/ 1078524 w 1320154"/>
              <a:gd name="connsiteY0" fmla="*/ 0 h 6872510"/>
              <a:gd name="connsiteX1" fmla="*/ 1320154 w 1320154"/>
              <a:gd name="connsiteY1" fmla="*/ 0 h 6872510"/>
              <a:gd name="connsiteX2" fmla="*/ 1320154 w 1320154"/>
              <a:gd name="connsiteY2" fmla="*/ 6872510 h 6872510"/>
              <a:gd name="connsiteX3" fmla="*/ 1078524 w 1320154"/>
              <a:gd name="connsiteY3" fmla="*/ 6872510 h 6872510"/>
              <a:gd name="connsiteX4" fmla="*/ 1078524 w 1320154"/>
              <a:gd name="connsiteY4" fmla="*/ 6872510 h 6872510"/>
              <a:gd name="connsiteX5" fmla="*/ 0 w 1320154"/>
              <a:gd name="connsiteY5" fmla="*/ 6872510 h 6872510"/>
              <a:gd name="connsiteX6" fmla="*/ 1078524 w 1320154"/>
              <a:gd name="connsiteY6" fmla="*/ 14512 h 68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54" h="6872510">
                <a:moveTo>
                  <a:pt x="1078524" y="0"/>
                </a:moveTo>
                <a:lnTo>
                  <a:pt x="1320154" y="0"/>
                </a:lnTo>
                <a:lnTo>
                  <a:pt x="1320154" y="6872510"/>
                </a:lnTo>
                <a:lnTo>
                  <a:pt x="1078524" y="6872510"/>
                </a:lnTo>
                <a:lnTo>
                  <a:pt x="1078524" y="6872510"/>
                </a:lnTo>
                <a:lnTo>
                  <a:pt x="0" y="6872510"/>
                </a:lnTo>
                <a:lnTo>
                  <a:pt x="1078524" y="14512"/>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14" name="Right Triangle 13">
            <a:extLst>
              <a:ext uri="{FF2B5EF4-FFF2-40B4-BE49-F238E27FC236}">
                <a16:creationId xmlns:a16="http://schemas.microsoft.com/office/drawing/2014/main" id="{7D3774E6-80B2-884A-A976-A80A84A59ABC}"/>
              </a:ext>
            </a:extLst>
          </p:cNvPr>
          <p:cNvSpPr/>
          <p:nvPr userDrawn="1"/>
        </p:nvSpPr>
        <p:spPr>
          <a:xfrm flipV="1">
            <a:off x="0" y="-14513"/>
            <a:ext cx="728769" cy="4560277"/>
          </a:xfrm>
          <a:prstGeom prst="rtTriangle">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2" name="Title 1">
            <a:extLst>
              <a:ext uri="{FF2B5EF4-FFF2-40B4-BE49-F238E27FC236}">
                <a16:creationId xmlns:a16="http://schemas.microsoft.com/office/drawing/2014/main" id="{21542233-E9C3-0D43-AAB5-ECE1A944FF7E}"/>
              </a:ext>
            </a:extLst>
          </p:cNvPr>
          <p:cNvSpPr>
            <a:spLocks noGrp="1"/>
          </p:cNvSpPr>
          <p:nvPr>
            <p:ph type="title" hasCustomPrompt="1"/>
          </p:nvPr>
        </p:nvSpPr>
        <p:spPr>
          <a:xfrm>
            <a:off x="1561785" y="2404103"/>
            <a:ext cx="9068430" cy="2049792"/>
          </a:xfrm>
          <a:ln w="25400" cap="sq">
            <a:solidFill>
              <a:schemeClr val="bg1"/>
            </a:solidFill>
            <a:miter lim="800000"/>
          </a:ln>
        </p:spPr>
        <p:txBody>
          <a:bodyPr lIns="457200" tIns="685800" rIns="457200" bIns="685800">
            <a:spAutoFit/>
          </a:bodyPr>
          <a:lstStyle>
            <a:lvl1pPr algn="ctr">
              <a:defRPr sz="4800" b="1" i="0" cap="all" baseline="0">
                <a:solidFill>
                  <a:schemeClr val="bg1"/>
                </a:solidFill>
                <a:latin typeface="ClanPro-Black" panose="020B0A04020101020102" pitchFamily="34" charset="0"/>
              </a:defRPr>
            </a:lvl1pPr>
          </a:lstStyle>
          <a:p>
            <a:r>
              <a:rPr lang="en-US" dirty="0"/>
              <a:t>Statement</a:t>
            </a:r>
          </a:p>
        </p:txBody>
      </p:sp>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p:txBody>
          <a:bodyPr/>
          <a:lstStyle>
            <a:lvl1pPr algn="ctr">
              <a:defRPr/>
            </a:lvl1pPr>
          </a:lstStyle>
          <a:p>
            <a:fld id="{BC245E08-A3AB-5645-9437-FF8C5F05D55F}" type="slidenum">
              <a:rPr lang="en-US" smtClean="0"/>
              <a:pPr/>
              <a:t>‹#›</a:t>
            </a:fld>
            <a:endParaRPr lang="en-US" dirty="0"/>
          </a:p>
        </p:txBody>
      </p:sp>
      <p:pic>
        <p:nvPicPr>
          <p:cNvPr id="8" name="Graphic 7">
            <a:extLst>
              <a:ext uri="{FF2B5EF4-FFF2-40B4-BE49-F238E27FC236}">
                <a16:creationId xmlns:a16="http://schemas.microsoft.com/office/drawing/2014/main" id="{5345CF93-3E90-B749-B622-3E25A69CA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
        <p:nvSpPr>
          <p:cNvPr id="11" name="Text Placeholder 10">
            <a:extLst>
              <a:ext uri="{FF2B5EF4-FFF2-40B4-BE49-F238E27FC236}">
                <a16:creationId xmlns:a16="http://schemas.microsoft.com/office/drawing/2014/main" id="{5820590C-2787-B74F-AC4A-65E3EF058149}"/>
              </a:ext>
            </a:extLst>
          </p:cNvPr>
          <p:cNvSpPr>
            <a:spLocks noGrp="1"/>
          </p:cNvSpPr>
          <p:nvPr>
            <p:ph type="body" sz="quarter" idx="11" hasCustomPrompt="1"/>
          </p:nvPr>
        </p:nvSpPr>
        <p:spPr>
          <a:xfrm>
            <a:off x="4569619" y="2249472"/>
            <a:ext cx="3052762" cy="309262"/>
          </a:xfrm>
          <a:solidFill>
            <a:schemeClr val="bg1"/>
          </a:solidFill>
        </p:spPr>
        <p:txBody>
          <a:bodyPr tIns="182880" bIns="182880" anchor="ctr" anchorCtr="0"/>
          <a:lstStyle>
            <a:lvl1pPr algn="ctr">
              <a:defRPr b="0" i="0" cap="all" baseline="0">
                <a:solidFill>
                  <a:srgbClr val="DF5268"/>
                </a:solidFill>
                <a:latin typeface="ClanPro-Book" panose="020B0604020101020102" pitchFamily="34" charset="0"/>
              </a:defRPr>
            </a:lvl1pPr>
          </a:lstStyle>
          <a:p>
            <a:pPr lvl="0"/>
            <a:r>
              <a:rPr lang="en-US" dirty="0"/>
              <a:t>TITLE</a:t>
            </a:r>
          </a:p>
        </p:txBody>
      </p:sp>
    </p:spTree>
    <p:extLst>
      <p:ext uri="{BB962C8B-B14F-4D97-AF65-F5344CB8AC3E}">
        <p14:creationId xmlns:p14="http://schemas.microsoft.com/office/powerpoint/2010/main" val="1852418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R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p:txBody>
          <a:bodyPr/>
          <a:lstStyle>
            <a:lvl1pPr algn="ctr">
              <a:defRPr/>
            </a:lvl1pPr>
          </a:lstStyle>
          <a:p>
            <a:fld id="{BC245E08-A3AB-5645-9437-FF8C5F05D55F}" type="slidenum">
              <a:rPr lang="en-US" smtClean="0"/>
              <a:pPr/>
              <a:t>‹#›</a:t>
            </a:fld>
            <a:endParaRPr lang="en-US" dirty="0"/>
          </a:p>
        </p:txBody>
      </p:sp>
      <p:sp>
        <p:nvSpPr>
          <p:cNvPr id="6" name="Text Placeholder 5">
            <a:extLst>
              <a:ext uri="{FF2B5EF4-FFF2-40B4-BE49-F238E27FC236}">
                <a16:creationId xmlns:a16="http://schemas.microsoft.com/office/drawing/2014/main" id="{C2AA8950-83D9-944B-80D4-3A15B4EF0C9A}"/>
              </a:ext>
            </a:extLst>
          </p:cNvPr>
          <p:cNvSpPr>
            <a:spLocks noGrp="1"/>
          </p:cNvSpPr>
          <p:nvPr>
            <p:ph type="body" sz="quarter" idx="12" hasCustomPrompt="1"/>
          </p:nvPr>
        </p:nvSpPr>
        <p:spPr>
          <a:xfrm>
            <a:off x="1562100" y="2481089"/>
            <a:ext cx="9067800" cy="1895823"/>
          </a:xfrm>
        </p:spPr>
        <p:txBody>
          <a:bodyPr anchor="ctr"/>
          <a:lstStyle>
            <a:lvl1pPr algn="ctr" defTabSz="914400" rtl="0" eaLnBrk="1" latinLnBrk="0" hangingPunct="1">
              <a:lnSpc>
                <a:spcPct val="90000"/>
              </a:lnSpc>
              <a:spcBef>
                <a:spcPct val="0"/>
              </a:spcBef>
              <a:buNone/>
              <a:defRPr lang="en-US" sz="4000" b="1" i="0" kern="1200" spc="50" baseline="0" dirty="0" smtClean="0">
                <a:solidFill>
                  <a:schemeClr val="bg1"/>
                </a:solidFill>
                <a:latin typeface="ClanPro-Black" panose="020B0A04020101020102" pitchFamily="34" charset="0"/>
                <a:ea typeface="+mj-ea"/>
                <a:cs typeface="+mj-cs"/>
              </a:defRPr>
            </a:lvl1pPr>
            <a:lvl2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2pPr>
            <a:lvl3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3pPr>
            <a:lvl4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4pPr>
            <a:lvl5pPr algn="ctr" defTabSz="914400" rtl="0" eaLnBrk="1" latinLnBrk="0" hangingPunct="1">
              <a:lnSpc>
                <a:spcPct val="90000"/>
              </a:lnSpc>
              <a:spcBef>
                <a:spcPct val="0"/>
              </a:spcBef>
              <a:buNone/>
              <a:defRPr lang="en-US" sz="4800" b="1" i="0" kern="1200" cap="all" baseline="0" dirty="0">
                <a:solidFill>
                  <a:schemeClr val="bg1"/>
                </a:solidFill>
                <a:latin typeface="ClanPro-Black" panose="020B0A04020101020102" pitchFamily="34" charset="0"/>
                <a:ea typeface="+mj-ea"/>
                <a:cs typeface="+mj-cs"/>
              </a:defRPr>
            </a:lvl5pPr>
          </a:lstStyle>
          <a:p>
            <a:pPr lvl="0"/>
            <a:r>
              <a:rPr lang="en-US" dirty="0"/>
              <a:t>Statement</a:t>
            </a:r>
          </a:p>
        </p:txBody>
      </p:sp>
      <p:sp>
        <p:nvSpPr>
          <p:cNvPr id="9" name="Right Triangle 8">
            <a:extLst>
              <a:ext uri="{FF2B5EF4-FFF2-40B4-BE49-F238E27FC236}">
                <a16:creationId xmlns:a16="http://schemas.microsoft.com/office/drawing/2014/main" id="{859B1335-EB8E-3740-9A54-0EC9DCE167C2}"/>
              </a:ext>
            </a:extLst>
          </p:cNvPr>
          <p:cNvSpPr/>
          <p:nvPr userDrawn="1"/>
        </p:nvSpPr>
        <p:spPr>
          <a:xfrm>
            <a:off x="0" y="5431761"/>
            <a:ext cx="6096000" cy="1435607"/>
          </a:xfrm>
          <a:prstGeom prst="rtTriangle">
            <a:avLst/>
          </a:prstGeom>
          <a:solidFill>
            <a:srgbClr val="F1582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2" name="Rectangle 11">
            <a:extLst>
              <a:ext uri="{FF2B5EF4-FFF2-40B4-BE49-F238E27FC236}">
                <a16:creationId xmlns:a16="http://schemas.microsoft.com/office/drawing/2014/main" id="{C99E0D82-2C39-854B-9D28-377A1F594356}"/>
              </a:ext>
            </a:extLst>
          </p:cNvPr>
          <p:cNvSpPr/>
          <p:nvPr userDrawn="1"/>
        </p:nvSpPr>
        <p:spPr>
          <a:xfrm rot="779310">
            <a:off x="-171837" y="6152989"/>
            <a:ext cx="6578623" cy="36576"/>
          </a:xfrm>
          <a:prstGeom prst="rect">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0" name="Right Triangle 9">
            <a:extLst>
              <a:ext uri="{FF2B5EF4-FFF2-40B4-BE49-F238E27FC236}">
                <a16:creationId xmlns:a16="http://schemas.microsoft.com/office/drawing/2014/main" id="{70B4D8AB-880D-5347-89CA-AB80CE1C1393}"/>
              </a:ext>
            </a:extLst>
          </p:cNvPr>
          <p:cNvSpPr/>
          <p:nvPr userDrawn="1"/>
        </p:nvSpPr>
        <p:spPr>
          <a:xfrm rot="10800000">
            <a:off x="9684274" y="-17425"/>
            <a:ext cx="2517648" cy="298553"/>
          </a:xfrm>
          <a:prstGeom prst="rtTriangle">
            <a:avLst/>
          </a:prstGeom>
          <a:solidFill>
            <a:srgbClr val="F1582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5" name="Rectangle 14">
            <a:extLst>
              <a:ext uri="{FF2B5EF4-FFF2-40B4-BE49-F238E27FC236}">
                <a16:creationId xmlns:a16="http://schemas.microsoft.com/office/drawing/2014/main" id="{D00C8920-7ADA-0849-8EEF-928389E9F70B}"/>
              </a:ext>
            </a:extLst>
          </p:cNvPr>
          <p:cNvSpPr/>
          <p:nvPr userDrawn="1"/>
        </p:nvSpPr>
        <p:spPr>
          <a:xfrm rot="446887">
            <a:off x="9556449" y="113562"/>
            <a:ext cx="2773298" cy="36576"/>
          </a:xfrm>
          <a:prstGeom prst="rect">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1" name="Text Placeholder 10">
            <a:extLst>
              <a:ext uri="{FF2B5EF4-FFF2-40B4-BE49-F238E27FC236}">
                <a16:creationId xmlns:a16="http://schemas.microsoft.com/office/drawing/2014/main" id="{5820590C-2787-B74F-AC4A-65E3EF058149}"/>
              </a:ext>
            </a:extLst>
          </p:cNvPr>
          <p:cNvSpPr>
            <a:spLocks noGrp="1"/>
          </p:cNvSpPr>
          <p:nvPr>
            <p:ph type="body" sz="quarter" idx="11" hasCustomPrompt="1"/>
          </p:nvPr>
        </p:nvSpPr>
        <p:spPr>
          <a:xfrm>
            <a:off x="5004860" y="2069868"/>
            <a:ext cx="2182280" cy="309262"/>
          </a:xfrm>
          <a:noFill/>
        </p:spPr>
        <p:txBody>
          <a:bodyPr tIns="182880" bIns="182880" anchor="ctr" anchorCtr="0"/>
          <a:lstStyle>
            <a:lvl1pPr algn="ctr">
              <a:defRPr sz="2400" b="1" i="0" cap="all" baseline="0">
                <a:solidFill>
                  <a:schemeClr val="bg1"/>
                </a:solidFill>
                <a:latin typeface="ClanPro-Book" panose="020B0604020101020102" pitchFamily="34" charset="0"/>
              </a:defRPr>
            </a:lvl1pPr>
          </a:lstStyle>
          <a:p>
            <a:pPr lvl="0"/>
            <a:r>
              <a:rPr lang="en-US" dirty="0"/>
              <a:t>TITLE</a:t>
            </a:r>
          </a:p>
        </p:txBody>
      </p:sp>
    </p:spTree>
    <p:extLst>
      <p:ext uri="{BB962C8B-B14F-4D97-AF65-F5344CB8AC3E}">
        <p14:creationId xmlns:p14="http://schemas.microsoft.com/office/powerpoint/2010/main" val="754320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R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F68302F-BF1E-9E49-ABFE-5D5C5B79BDA7}"/>
              </a:ext>
            </a:extLst>
          </p:cNvPr>
          <p:cNvSpPr>
            <a:spLocks noGrp="1"/>
          </p:cNvSpPr>
          <p:nvPr>
            <p:ph type="pic" sz="quarter" idx="13"/>
          </p:nvPr>
        </p:nvSpPr>
        <p:spPr>
          <a:xfrm>
            <a:off x="0" y="-17463"/>
            <a:ext cx="12192000" cy="6875463"/>
          </a:xfrm>
        </p:spPr>
        <p:txBody>
          <a:bodyPr/>
          <a:lstStyle/>
          <a:p>
            <a:endParaRPr lang="en-US"/>
          </a:p>
        </p:txBody>
      </p:sp>
      <p:sp>
        <p:nvSpPr>
          <p:cNvPr id="21" name="Rectangle 20">
            <a:extLst>
              <a:ext uri="{FF2B5EF4-FFF2-40B4-BE49-F238E27FC236}">
                <a16:creationId xmlns:a16="http://schemas.microsoft.com/office/drawing/2014/main" id="{7EB4D5B6-7CE0-B34C-AB28-6FD8025C96A8}"/>
              </a:ext>
            </a:extLst>
          </p:cNvPr>
          <p:cNvSpPr/>
          <p:nvPr userDrawn="1"/>
        </p:nvSpPr>
        <p:spPr>
          <a:xfrm>
            <a:off x="0" y="-1"/>
            <a:ext cx="12192000" cy="6858001"/>
          </a:xfrm>
          <a:prstGeom prst="rect">
            <a:avLst/>
          </a:prstGeom>
          <a:gradFill flip="none" rotWithShape="1">
            <a:gsLst>
              <a:gs pos="0">
                <a:schemeClr val="tx1">
                  <a:lumMod val="82000"/>
                  <a:alpha val="20000"/>
                </a:schemeClr>
              </a:gs>
              <a:gs pos="100000">
                <a:schemeClr val="tx1">
                  <a:alpha val="2700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a:xfrm>
            <a:off x="5890743" y="6289895"/>
            <a:ext cx="410515" cy="233692"/>
          </a:xfrm>
        </p:spPr>
        <p:txBody>
          <a:bodyPr/>
          <a:lstStyle>
            <a:lvl1pPr algn="ctr">
              <a:defRPr/>
            </a:lvl1pPr>
          </a:lstStyle>
          <a:p>
            <a:fld id="{BC245E08-A3AB-5645-9437-FF8C5F05D55F}" type="slidenum">
              <a:rPr lang="en-US" smtClean="0"/>
              <a:pPr/>
              <a:t>‹#›</a:t>
            </a:fld>
            <a:endParaRPr lang="en-US" dirty="0"/>
          </a:p>
        </p:txBody>
      </p:sp>
      <p:sp>
        <p:nvSpPr>
          <p:cNvPr id="6" name="Text Placeholder 5">
            <a:extLst>
              <a:ext uri="{FF2B5EF4-FFF2-40B4-BE49-F238E27FC236}">
                <a16:creationId xmlns:a16="http://schemas.microsoft.com/office/drawing/2014/main" id="{C2AA8950-83D9-944B-80D4-3A15B4EF0C9A}"/>
              </a:ext>
            </a:extLst>
          </p:cNvPr>
          <p:cNvSpPr>
            <a:spLocks noGrp="1"/>
          </p:cNvSpPr>
          <p:nvPr>
            <p:ph type="body" sz="quarter" idx="12" hasCustomPrompt="1"/>
          </p:nvPr>
        </p:nvSpPr>
        <p:spPr>
          <a:xfrm>
            <a:off x="781239" y="2391324"/>
            <a:ext cx="4038099" cy="1895823"/>
          </a:xfrm>
        </p:spPr>
        <p:txBody>
          <a:bodyPr anchor="ctr"/>
          <a:lstStyle>
            <a:lvl1pPr algn="l" defTabSz="914400" rtl="0" eaLnBrk="1" latinLnBrk="0" hangingPunct="1">
              <a:lnSpc>
                <a:spcPct val="90000"/>
              </a:lnSpc>
              <a:spcBef>
                <a:spcPct val="0"/>
              </a:spcBef>
              <a:buNone/>
              <a:defRPr lang="en-US" sz="2800" b="1" i="0" kern="1200" spc="50" baseline="0" dirty="0" smtClean="0">
                <a:solidFill>
                  <a:schemeClr val="bg1"/>
                </a:solidFill>
                <a:latin typeface="ClanPro-Black" panose="020B0A04020101020102" pitchFamily="34" charset="0"/>
                <a:ea typeface="+mj-ea"/>
                <a:cs typeface="+mj-cs"/>
              </a:defRPr>
            </a:lvl1pPr>
            <a:lvl2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2pPr>
            <a:lvl3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3pPr>
            <a:lvl4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4pPr>
            <a:lvl5pPr algn="ctr" defTabSz="914400" rtl="0" eaLnBrk="1" latinLnBrk="0" hangingPunct="1">
              <a:lnSpc>
                <a:spcPct val="90000"/>
              </a:lnSpc>
              <a:spcBef>
                <a:spcPct val="0"/>
              </a:spcBef>
              <a:buNone/>
              <a:defRPr lang="en-US" sz="4800" b="1" i="0" kern="1200" cap="all" baseline="0" dirty="0">
                <a:solidFill>
                  <a:schemeClr val="bg1"/>
                </a:solidFill>
                <a:latin typeface="ClanPro-Black" panose="020B0A04020101020102" pitchFamily="34" charset="0"/>
                <a:ea typeface="+mj-ea"/>
                <a:cs typeface="+mj-cs"/>
              </a:defRPr>
            </a:lvl5pPr>
          </a:lstStyle>
          <a:p>
            <a:pPr lvl="0"/>
            <a:r>
              <a:rPr lang="en-US" dirty="0"/>
              <a:t>Statement</a:t>
            </a:r>
          </a:p>
        </p:txBody>
      </p:sp>
      <p:sp>
        <p:nvSpPr>
          <p:cNvPr id="9" name="Right Triangle 8">
            <a:extLst>
              <a:ext uri="{FF2B5EF4-FFF2-40B4-BE49-F238E27FC236}">
                <a16:creationId xmlns:a16="http://schemas.microsoft.com/office/drawing/2014/main" id="{859B1335-EB8E-3740-9A54-0EC9DCE167C2}"/>
              </a:ext>
            </a:extLst>
          </p:cNvPr>
          <p:cNvSpPr/>
          <p:nvPr userDrawn="1"/>
        </p:nvSpPr>
        <p:spPr>
          <a:xfrm>
            <a:off x="0" y="5431761"/>
            <a:ext cx="6096000" cy="1435607"/>
          </a:xfrm>
          <a:prstGeom prst="rtTriangle">
            <a:avLst/>
          </a:prstGeom>
          <a:solidFill>
            <a:srgbClr val="F1582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4" name="Right Triangle 13">
            <a:extLst>
              <a:ext uri="{FF2B5EF4-FFF2-40B4-BE49-F238E27FC236}">
                <a16:creationId xmlns:a16="http://schemas.microsoft.com/office/drawing/2014/main" id="{D7ED48DE-7DB7-9944-A160-21CBDD527746}"/>
              </a:ext>
            </a:extLst>
          </p:cNvPr>
          <p:cNvSpPr/>
          <p:nvPr userDrawn="1"/>
        </p:nvSpPr>
        <p:spPr>
          <a:xfrm rot="10800000">
            <a:off x="9684274" y="-17425"/>
            <a:ext cx="2517648" cy="298553"/>
          </a:xfrm>
          <a:prstGeom prst="rtTriangle">
            <a:avLst/>
          </a:prstGeom>
          <a:solidFill>
            <a:srgbClr val="F1582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5" name="Text Placeholder 3">
            <a:extLst>
              <a:ext uri="{FF2B5EF4-FFF2-40B4-BE49-F238E27FC236}">
                <a16:creationId xmlns:a16="http://schemas.microsoft.com/office/drawing/2014/main" id="{A38BC549-F87C-764F-B96E-0405E3C0727E}"/>
              </a:ext>
            </a:extLst>
          </p:cNvPr>
          <p:cNvSpPr>
            <a:spLocks noGrp="1"/>
          </p:cNvSpPr>
          <p:nvPr>
            <p:ph type="body" sz="quarter" idx="15" hasCustomPrompt="1"/>
          </p:nvPr>
        </p:nvSpPr>
        <p:spPr>
          <a:xfrm>
            <a:off x="1883841" y="2232923"/>
            <a:ext cx="1720779" cy="309262"/>
          </a:xfrm>
        </p:spPr>
        <p:txBody>
          <a:bodyPr anchor="ctr"/>
          <a:lstStyle>
            <a:lvl1pPr algn="ctr">
              <a:defRPr lang="en-US" sz="2400" b="1" i="0" kern="1200" cap="all" baseline="0" dirty="0">
                <a:solidFill>
                  <a:schemeClr val="bg1"/>
                </a:solidFill>
                <a:latin typeface="ClanPro-Book" panose="020B0604020101020102" pitchFamily="34" charset="0"/>
                <a:ea typeface="+mn-ea"/>
                <a:cs typeface="+mn-cs"/>
              </a:defRPr>
            </a:lvl1pPr>
          </a:lstStyle>
          <a:p>
            <a:r>
              <a:rPr lang="en-US" dirty="0"/>
              <a:t>TENSION  </a:t>
            </a:r>
          </a:p>
        </p:txBody>
      </p:sp>
    </p:spTree>
    <p:extLst>
      <p:ext uri="{BB962C8B-B14F-4D97-AF65-F5344CB8AC3E}">
        <p14:creationId xmlns:p14="http://schemas.microsoft.com/office/powerpoint/2010/main" val="3536907447"/>
      </p:ext>
    </p:extLst>
  </p:cSld>
  <p:clrMapOvr>
    <a:masterClrMapping/>
  </p:clrMapOvr>
  <p:extLst>
    <p:ext uri="{DCECCB84-F9BA-43D5-87BE-67443E8EF086}">
      <p15:sldGuideLst xmlns:p15="http://schemas.microsoft.com/office/powerpoint/2012/main">
        <p15:guide id="1" orient="horz" pos="151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R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F68302F-BF1E-9E49-ABFE-5D5C5B79BDA7}"/>
              </a:ext>
            </a:extLst>
          </p:cNvPr>
          <p:cNvSpPr>
            <a:spLocks noGrp="1"/>
          </p:cNvSpPr>
          <p:nvPr>
            <p:ph type="pic" sz="quarter" idx="13"/>
          </p:nvPr>
        </p:nvSpPr>
        <p:spPr>
          <a:xfrm>
            <a:off x="0" y="-17463"/>
            <a:ext cx="12192000" cy="6875463"/>
          </a:xfrm>
        </p:spPr>
        <p:txBody>
          <a:bodyPr/>
          <a:lstStyle/>
          <a:p>
            <a:endParaRPr lang="en-US"/>
          </a:p>
        </p:txBody>
      </p:sp>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a:xfrm>
            <a:off x="5890743" y="6289895"/>
            <a:ext cx="410515" cy="233692"/>
          </a:xfrm>
        </p:spPr>
        <p:txBody>
          <a:bodyPr/>
          <a:lstStyle>
            <a:lvl1pPr algn="ctr">
              <a:defRPr/>
            </a:lvl1pPr>
          </a:lstStyle>
          <a:p>
            <a:fld id="{BC245E08-A3AB-5645-9437-FF8C5F05D55F}" type="slidenum">
              <a:rPr lang="en-US" smtClean="0"/>
              <a:pPr/>
              <a:t>‹#›</a:t>
            </a:fld>
            <a:endParaRPr lang="en-US" dirty="0"/>
          </a:p>
        </p:txBody>
      </p:sp>
      <p:sp>
        <p:nvSpPr>
          <p:cNvPr id="6" name="Text Placeholder 5">
            <a:extLst>
              <a:ext uri="{FF2B5EF4-FFF2-40B4-BE49-F238E27FC236}">
                <a16:creationId xmlns:a16="http://schemas.microsoft.com/office/drawing/2014/main" id="{C2AA8950-83D9-944B-80D4-3A15B4EF0C9A}"/>
              </a:ext>
            </a:extLst>
          </p:cNvPr>
          <p:cNvSpPr>
            <a:spLocks noGrp="1"/>
          </p:cNvSpPr>
          <p:nvPr>
            <p:ph type="body" sz="quarter" idx="12" hasCustomPrompt="1"/>
          </p:nvPr>
        </p:nvSpPr>
        <p:spPr>
          <a:xfrm>
            <a:off x="1562100" y="2481089"/>
            <a:ext cx="9067800" cy="1895823"/>
          </a:xfrm>
        </p:spPr>
        <p:txBody>
          <a:bodyPr anchor="ctr"/>
          <a:lstStyle>
            <a:lvl1pPr algn="ctr" defTabSz="914400" rtl="0" eaLnBrk="1" latinLnBrk="0" hangingPunct="1">
              <a:lnSpc>
                <a:spcPct val="90000"/>
              </a:lnSpc>
              <a:spcBef>
                <a:spcPct val="0"/>
              </a:spcBef>
              <a:buNone/>
              <a:defRPr lang="en-US" sz="4000" b="1" i="0" kern="1200" spc="50" baseline="0" dirty="0" smtClean="0">
                <a:solidFill>
                  <a:schemeClr val="bg1"/>
                </a:solidFill>
                <a:latin typeface="ClanPro-Black" panose="020B0A04020101020102" pitchFamily="34" charset="0"/>
                <a:ea typeface="+mj-ea"/>
                <a:cs typeface="+mj-cs"/>
              </a:defRPr>
            </a:lvl1pPr>
            <a:lvl2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2pPr>
            <a:lvl3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3pPr>
            <a:lvl4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4pPr>
            <a:lvl5pPr algn="ctr" defTabSz="914400" rtl="0" eaLnBrk="1" latinLnBrk="0" hangingPunct="1">
              <a:lnSpc>
                <a:spcPct val="90000"/>
              </a:lnSpc>
              <a:spcBef>
                <a:spcPct val="0"/>
              </a:spcBef>
              <a:buNone/>
              <a:defRPr lang="en-US" sz="4800" b="1" i="0" kern="1200" cap="all" baseline="0" dirty="0">
                <a:solidFill>
                  <a:schemeClr val="bg1"/>
                </a:solidFill>
                <a:latin typeface="ClanPro-Black" panose="020B0A04020101020102" pitchFamily="34" charset="0"/>
                <a:ea typeface="+mj-ea"/>
                <a:cs typeface="+mj-cs"/>
              </a:defRPr>
            </a:lvl5pPr>
          </a:lstStyle>
          <a:p>
            <a:pPr lvl="0"/>
            <a:r>
              <a:rPr lang="en-US" dirty="0"/>
              <a:t>Statement</a:t>
            </a:r>
          </a:p>
        </p:txBody>
      </p:sp>
      <p:sp>
        <p:nvSpPr>
          <p:cNvPr id="9" name="Right Triangle 8">
            <a:extLst>
              <a:ext uri="{FF2B5EF4-FFF2-40B4-BE49-F238E27FC236}">
                <a16:creationId xmlns:a16="http://schemas.microsoft.com/office/drawing/2014/main" id="{859B1335-EB8E-3740-9A54-0EC9DCE167C2}"/>
              </a:ext>
            </a:extLst>
          </p:cNvPr>
          <p:cNvSpPr/>
          <p:nvPr userDrawn="1"/>
        </p:nvSpPr>
        <p:spPr>
          <a:xfrm>
            <a:off x="0" y="5431761"/>
            <a:ext cx="6096000" cy="1435607"/>
          </a:xfrm>
          <a:prstGeom prst="rtTriangle">
            <a:avLst/>
          </a:prstGeom>
          <a:solidFill>
            <a:srgbClr val="FBD00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2" name="Rectangle 11">
            <a:extLst>
              <a:ext uri="{FF2B5EF4-FFF2-40B4-BE49-F238E27FC236}">
                <a16:creationId xmlns:a16="http://schemas.microsoft.com/office/drawing/2014/main" id="{C99E0D82-2C39-854B-9D28-377A1F594356}"/>
              </a:ext>
            </a:extLst>
          </p:cNvPr>
          <p:cNvSpPr/>
          <p:nvPr userDrawn="1"/>
        </p:nvSpPr>
        <p:spPr>
          <a:xfrm rot="779310">
            <a:off x="-171837" y="6152989"/>
            <a:ext cx="6578623" cy="36576"/>
          </a:xfrm>
          <a:prstGeom prst="rect">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1" name="Text Placeholder 10">
            <a:extLst>
              <a:ext uri="{FF2B5EF4-FFF2-40B4-BE49-F238E27FC236}">
                <a16:creationId xmlns:a16="http://schemas.microsoft.com/office/drawing/2014/main" id="{5820590C-2787-B74F-AC4A-65E3EF058149}"/>
              </a:ext>
            </a:extLst>
          </p:cNvPr>
          <p:cNvSpPr>
            <a:spLocks noGrp="1"/>
          </p:cNvSpPr>
          <p:nvPr>
            <p:ph type="body" sz="quarter" idx="11" hasCustomPrompt="1"/>
          </p:nvPr>
        </p:nvSpPr>
        <p:spPr>
          <a:xfrm>
            <a:off x="5004860" y="1893954"/>
            <a:ext cx="2182280" cy="309262"/>
          </a:xfrm>
          <a:noFill/>
        </p:spPr>
        <p:txBody>
          <a:bodyPr tIns="182880" bIns="182880" anchor="ctr" anchorCtr="0"/>
          <a:lstStyle>
            <a:lvl1pPr algn="ctr">
              <a:defRPr sz="2400" b="1" i="0" cap="all" baseline="0">
                <a:solidFill>
                  <a:schemeClr val="bg1"/>
                </a:solidFill>
                <a:latin typeface="ClanPro-Book" panose="020B0604020101020102" pitchFamily="34" charset="0"/>
              </a:defRPr>
            </a:lvl1pPr>
          </a:lstStyle>
          <a:p>
            <a:pPr lvl="0"/>
            <a:r>
              <a:rPr lang="en-US" dirty="0"/>
              <a:t>TITLE</a:t>
            </a:r>
          </a:p>
        </p:txBody>
      </p:sp>
      <p:sp>
        <p:nvSpPr>
          <p:cNvPr id="14" name="Right Triangle 13">
            <a:extLst>
              <a:ext uri="{FF2B5EF4-FFF2-40B4-BE49-F238E27FC236}">
                <a16:creationId xmlns:a16="http://schemas.microsoft.com/office/drawing/2014/main" id="{D7ED48DE-7DB7-9944-A160-21CBDD527746}"/>
              </a:ext>
            </a:extLst>
          </p:cNvPr>
          <p:cNvSpPr/>
          <p:nvPr userDrawn="1"/>
        </p:nvSpPr>
        <p:spPr>
          <a:xfrm rot="10800000">
            <a:off x="9684274" y="-17425"/>
            <a:ext cx="2517648" cy="298553"/>
          </a:xfrm>
          <a:prstGeom prst="rtTriangle">
            <a:avLst/>
          </a:prstGeom>
          <a:solidFill>
            <a:srgbClr val="FBD00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7" name="Rectangle 16">
            <a:extLst>
              <a:ext uri="{FF2B5EF4-FFF2-40B4-BE49-F238E27FC236}">
                <a16:creationId xmlns:a16="http://schemas.microsoft.com/office/drawing/2014/main" id="{2DEC4877-685A-C343-949B-5516AE833621}"/>
              </a:ext>
            </a:extLst>
          </p:cNvPr>
          <p:cNvSpPr/>
          <p:nvPr userDrawn="1"/>
        </p:nvSpPr>
        <p:spPr>
          <a:xfrm rot="446887">
            <a:off x="9556449" y="113562"/>
            <a:ext cx="2773298" cy="36576"/>
          </a:xfrm>
          <a:prstGeom prst="rect">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Tree>
    <p:extLst>
      <p:ext uri="{BB962C8B-B14F-4D97-AF65-F5344CB8AC3E}">
        <p14:creationId xmlns:p14="http://schemas.microsoft.com/office/powerpoint/2010/main" val="367548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Red">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F68302F-BF1E-9E49-ABFE-5D5C5B79BDA7}"/>
              </a:ext>
            </a:extLst>
          </p:cNvPr>
          <p:cNvSpPr>
            <a:spLocks noGrp="1"/>
          </p:cNvSpPr>
          <p:nvPr>
            <p:ph type="pic" sz="quarter" idx="13"/>
          </p:nvPr>
        </p:nvSpPr>
        <p:spPr>
          <a:xfrm>
            <a:off x="0" y="-17463"/>
            <a:ext cx="12192000" cy="6875463"/>
          </a:xfrm>
        </p:spPr>
        <p:txBody>
          <a:bodyPr/>
          <a:lstStyle/>
          <a:p>
            <a:endParaRPr lang="en-US"/>
          </a:p>
        </p:txBody>
      </p:sp>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a:xfrm>
            <a:off x="5890743" y="6289895"/>
            <a:ext cx="410515" cy="233692"/>
          </a:xfrm>
        </p:spPr>
        <p:txBody>
          <a:bodyPr/>
          <a:lstStyle>
            <a:lvl1pPr algn="ctr">
              <a:defRPr/>
            </a:lvl1pPr>
          </a:lstStyle>
          <a:p>
            <a:fld id="{BC245E08-A3AB-5645-9437-FF8C5F05D55F}" type="slidenum">
              <a:rPr lang="en-US" smtClean="0"/>
              <a:pPr/>
              <a:t>‹#›</a:t>
            </a:fld>
            <a:endParaRPr lang="en-US" dirty="0"/>
          </a:p>
        </p:txBody>
      </p:sp>
      <p:sp>
        <p:nvSpPr>
          <p:cNvPr id="6" name="Text Placeholder 5">
            <a:extLst>
              <a:ext uri="{FF2B5EF4-FFF2-40B4-BE49-F238E27FC236}">
                <a16:creationId xmlns:a16="http://schemas.microsoft.com/office/drawing/2014/main" id="{C2AA8950-83D9-944B-80D4-3A15B4EF0C9A}"/>
              </a:ext>
            </a:extLst>
          </p:cNvPr>
          <p:cNvSpPr>
            <a:spLocks noGrp="1"/>
          </p:cNvSpPr>
          <p:nvPr>
            <p:ph type="body" sz="quarter" idx="12" hasCustomPrompt="1"/>
          </p:nvPr>
        </p:nvSpPr>
        <p:spPr>
          <a:xfrm>
            <a:off x="1562100" y="2481089"/>
            <a:ext cx="9067800" cy="1895823"/>
          </a:xfrm>
        </p:spPr>
        <p:txBody>
          <a:bodyPr anchor="ctr"/>
          <a:lstStyle>
            <a:lvl1pPr algn="ctr" defTabSz="914400" rtl="0" eaLnBrk="1" latinLnBrk="0" hangingPunct="1">
              <a:lnSpc>
                <a:spcPct val="90000"/>
              </a:lnSpc>
              <a:spcBef>
                <a:spcPct val="0"/>
              </a:spcBef>
              <a:buNone/>
              <a:defRPr lang="en-US" sz="4000" b="1" i="0" kern="1200" spc="50" baseline="0" dirty="0" smtClean="0">
                <a:solidFill>
                  <a:schemeClr val="bg1"/>
                </a:solidFill>
                <a:latin typeface="ClanPro-Black" panose="020B0A04020101020102" pitchFamily="34" charset="0"/>
                <a:ea typeface="+mj-ea"/>
                <a:cs typeface="+mj-cs"/>
              </a:defRPr>
            </a:lvl1pPr>
            <a:lvl2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2pPr>
            <a:lvl3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3pPr>
            <a:lvl4pPr algn="ctr" defTabSz="914400" rtl="0" eaLnBrk="1" latinLnBrk="0" hangingPunct="1">
              <a:lnSpc>
                <a:spcPct val="90000"/>
              </a:lnSpc>
              <a:spcBef>
                <a:spcPct val="0"/>
              </a:spcBef>
              <a:buNone/>
              <a:defRPr lang="en-US" sz="4800" b="1" i="0" kern="1200" cap="all" baseline="0" dirty="0" smtClean="0">
                <a:solidFill>
                  <a:schemeClr val="bg1"/>
                </a:solidFill>
                <a:latin typeface="ClanPro-Black" panose="020B0A04020101020102" pitchFamily="34" charset="0"/>
                <a:ea typeface="+mj-ea"/>
                <a:cs typeface="+mj-cs"/>
              </a:defRPr>
            </a:lvl4pPr>
            <a:lvl5pPr algn="ctr" defTabSz="914400" rtl="0" eaLnBrk="1" latinLnBrk="0" hangingPunct="1">
              <a:lnSpc>
                <a:spcPct val="90000"/>
              </a:lnSpc>
              <a:spcBef>
                <a:spcPct val="0"/>
              </a:spcBef>
              <a:buNone/>
              <a:defRPr lang="en-US" sz="4800" b="1" i="0" kern="1200" cap="all" baseline="0" dirty="0">
                <a:solidFill>
                  <a:schemeClr val="bg1"/>
                </a:solidFill>
                <a:latin typeface="ClanPro-Black" panose="020B0A04020101020102" pitchFamily="34" charset="0"/>
                <a:ea typeface="+mj-ea"/>
                <a:cs typeface="+mj-cs"/>
              </a:defRPr>
            </a:lvl5pPr>
          </a:lstStyle>
          <a:p>
            <a:pPr lvl="0"/>
            <a:r>
              <a:rPr lang="en-US" dirty="0"/>
              <a:t>Statement</a:t>
            </a:r>
          </a:p>
        </p:txBody>
      </p:sp>
      <p:sp>
        <p:nvSpPr>
          <p:cNvPr id="9" name="Right Triangle 8">
            <a:extLst>
              <a:ext uri="{FF2B5EF4-FFF2-40B4-BE49-F238E27FC236}">
                <a16:creationId xmlns:a16="http://schemas.microsoft.com/office/drawing/2014/main" id="{859B1335-EB8E-3740-9A54-0EC9DCE167C2}"/>
              </a:ext>
            </a:extLst>
          </p:cNvPr>
          <p:cNvSpPr/>
          <p:nvPr userDrawn="1"/>
        </p:nvSpPr>
        <p:spPr>
          <a:xfrm>
            <a:off x="0" y="5431761"/>
            <a:ext cx="6096000" cy="1435607"/>
          </a:xfrm>
          <a:prstGeom prst="rtTriangle">
            <a:avLst/>
          </a:prstGeom>
          <a:solidFill>
            <a:schemeClr val="accent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2" name="Rectangle 11">
            <a:extLst>
              <a:ext uri="{FF2B5EF4-FFF2-40B4-BE49-F238E27FC236}">
                <a16:creationId xmlns:a16="http://schemas.microsoft.com/office/drawing/2014/main" id="{C99E0D82-2C39-854B-9D28-377A1F594356}"/>
              </a:ext>
            </a:extLst>
          </p:cNvPr>
          <p:cNvSpPr/>
          <p:nvPr userDrawn="1"/>
        </p:nvSpPr>
        <p:spPr>
          <a:xfrm rot="779310">
            <a:off x="-171837" y="6152989"/>
            <a:ext cx="6578623" cy="36576"/>
          </a:xfrm>
          <a:prstGeom prst="rect">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1" name="Text Placeholder 10">
            <a:extLst>
              <a:ext uri="{FF2B5EF4-FFF2-40B4-BE49-F238E27FC236}">
                <a16:creationId xmlns:a16="http://schemas.microsoft.com/office/drawing/2014/main" id="{5820590C-2787-B74F-AC4A-65E3EF058149}"/>
              </a:ext>
            </a:extLst>
          </p:cNvPr>
          <p:cNvSpPr>
            <a:spLocks noGrp="1"/>
          </p:cNvSpPr>
          <p:nvPr>
            <p:ph type="body" sz="quarter" idx="11" hasCustomPrompt="1"/>
          </p:nvPr>
        </p:nvSpPr>
        <p:spPr>
          <a:xfrm>
            <a:off x="5004860" y="1893954"/>
            <a:ext cx="2182280" cy="309262"/>
          </a:xfrm>
          <a:noFill/>
        </p:spPr>
        <p:txBody>
          <a:bodyPr tIns="182880" bIns="182880" anchor="ctr" anchorCtr="0"/>
          <a:lstStyle>
            <a:lvl1pPr algn="ctr">
              <a:defRPr sz="2400" b="1" i="0" cap="all" baseline="0">
                <a:solidFill>
                  <a:schemeClr val="bg1"/>
                </a:solidFill>
                <a:latin typeface="ClanPro-Book" panose="020B0604020101020102" pitchFamily="34" charset="0"/>
              </a:defRPr>
            </a:lvl1pPr>
          </a:lstStyle>
          <a:p>
            <a:pPr lvl="0"/>
            <a:r>
              <a:rPr lang="en-US" dirty="0"/>
              <a:t>TITLE</a:t>
            </a:r>
          </a:p>
        </p:txBody>
      </p:sp>
      <p:sp>
        <p:nvSpPr>
          <p:cNvPr id="14" name="Right Triangle 13">
            <a:extLst>
              <a:ext uri="{FF2B5EF4-FFF2-40B4-BE49-F238E27FC236}">
                <a16:creationId xmlns:a16="http://schemas.microsoft.com/office/drawing/2014/main" id="{D7ED48DE-7DB7-9944-A160-21CBDD527746}"/>
              </a:ext>
            </a:extLst>
          </p:cNvPr>
          <p:cNvSpPr/>
          <p:nvPr userDrawn="1"/>
        </p:nvSpPr>
        <p:spPr>
          <a:xfrm rot="10800000">
            <a:off x="9684274" y="-17425"/>
            <a:ext cx="2517648" cy="298553"/>
          </a:xfrm>
          <a:prstGeom prst="rtTriangle">
            <a:avLst/>
          </a:prstGeom>
          <a:solidFill>
            <a:schemeClr val="accent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7" name="Rectangle 16">
            <a:extLst>
              <a:ext uri="{FF2B5EF4-FFF2-40B4-BE49-F238E27FC236}">
                <a16:creationId xmlns:a16="http://schemas.microsoft.com/office/drawing/2014/main" id="{2DEC4877-685A-C343-949B-5516AE833621}"/>
              </a:ext>
            </a:extLst>
          </p:cNvPr>
          <p:cNvSpPr/>
          <p:nvPr userDrawn="1"/>
        </p:nvSpPr>
        <p:spPr>
          <a:xfrm rot="446887">
            <a:off x="9556449" y="113562"/>
            <a:ext cx="2773298" cy="36576"/>
          </a:xfrm>
          <a:prstGeom prst="rect">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Tree>
    <p:extLst>
      <p:ext uri="{BB962C8B-B14F-4D97-AF65-F5344CB8AC3E}">
        <p14:creationId xmlns:p14="http://schemas.microsoft.com/office/powerpoint/2010/main" val="1659193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ran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B8DFB2-FDC0-FA48-95C6-CCC585EB81C9}"/>
              </a:ext>
            </a:extLst>
          </p:cNvPr>
          <p:cNvSpPr/>
          <p:nvPr userDrawn="1"/>
        </p:nvSpPr>
        <p:spPr>
          <a:xfrm>
            <a:off x="0" y="0"/>
            <a:ext cx="12192000" cy="6858000"/>
          </a:xfrm>
          <a:prstGeom prst="rect">
            <a:avLst/>
          </a:prstGeom>
          <a:gradFill flip="none" rotWithShape="1">
            <a:gsLst>
              <a:gs pos="0">
                <a:srgbClr val="FA9D1C"/>
              </a:gs>
              <a:gs pos="100000">
                <a:srgbClr val="FA9D1C">
                  <a:alpha val="85000"/>
                </a:srgbClr>
              </a:gs>
            </a:gsLst>
            <a:lin ang="2700000" scaled="1"/>
            <a:tileRect/>
          </a:gra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Arial"/>
            </a:endParaRPr>
          </a:p>
        </p:txBody>
      </p:sp>
      <p:sp>
        <p:nvSpPr>
          <p:cNvPr id="17" name="Right Triangle 16">
            <a:extLst>
              <a:ext uri="{FF2B5EF4-FFF2-40B4-BE49-F238E27FC236}">
                <a16:creationId xmlns:a16="http://schemas.microsoft.com/office/drawing/2014/main" id="{C10E1E98-ACF9-1849-98AD-4C1198E15C46}"/>
              </a:ext>
            </a:extLst>
          </p:cNvPr>
          <p:cNvSpPr/>
          <p:nvPr userDrawn="1"/>
        </p:nvSpPr>
        <p:spPr>
          <a:xfrm flipV="1">
            <a:off x="0" y="-14513"/>
            <a:ext cx="728769" cy="4560277"/>
          </a:xfrm>
          <a:prstGeom prst="rtTriangle">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16" name="Freeform 15">
            <a:extLst>
              <a:ext uri="{FF2B5EF4-FFF2-40B4-BE49-F238E27FC236}">
                <a16:creationId xmlns:a16="http://schemas.microsoft.com/office/drawing/2014/main" id="{EF187276-6D4F-7040-AA53-D4CF632BA46A}"/>
              </a:ext>
            </a:extLst>
          </p:cNvPr>
          <p:cNvSpPr/>
          <p:nvPr userDrawn="1"/>
        </p:nvSpPr>
        <p:spPr>
          <a:xfrm>
            <a:off x="10871846" y="-14512"/>
            <a:ext cx="1320154" cy="6872510"/>
          </a:xfrm>
          <a:custGeom>
            <a:avLst/>
            <a:gdLst>
              <a:gd name="connsiteX0" fmla="*/ 1078524 w 1320154"/>
              <a:gd name="connsiteY0" fmla="*/ 0 h 6872510"/>
              <a:gd name="connsiteX1" fmla="*/ 1320154 w 1320154"/>
              <a:gd name="connsiteY1" fmla="*/ 0 h 6872510"/>
              <a:gd name="connsiteX2" fmla="*/ 1320154 w 1320154"/>
              <a:gd name="connsiteY2" fmla="*/ 6872510 h 6872510"/>
              <a:gd name="connsiteX3" fmla="*/ 1078524 w 1320154"/>
              <a:gd name="connsiteY3" fmla="*/ 6872510 h 6872510"/>
              <a:gd name="connsiteX4" fmla="*/ 1078524 w 1320154"/>
              <a:gd name="connsiteY4" fmla="*/ 6872510 h 6872510"/>
              <a:gd name="connsiteX5" fmla="*/ 0 w 1320154"/>
              <a:gd name="connsiteY5" fmla="*/ 6872510 h 6872510"/>
              <a:gd name="connsiteX6" fmla="*/ 1078524 w 1320154"/>
              <a:gd name="connsiteY6" fmla="*/ 14512 h 68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54" h="6872510">
                <a:moveTo>
                  <a:pt x="1078524" y="0"/>
                </a:moveTo>
                <a:lnTo>
                  <a:pt x="1320154" y="0"/>
                </a:lnTo>
                <a:lnTo>
                  <a:pt x="1320154" y="6872510"/>
                </a:lnTo>
                <a:lnTo>
                  <a:pt x="1078524" y="6872510"/>
                </a:lnTo>
                <a:lnTo>
                  <a:pt x="1078524" y="6872510"/>
                </a:lnTo>
                <a:lnTo>
                  <a:pt x="0" y="6872510"/>
                </a:lnTo>
                <a:lnTo>
                  <a:pt x="1078524" y="14512"/>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pic>
        <p:nvPicPr>
          <p:cNvPr id="8" name="Graphic 7">
            <a:extLst>
              <a:ext uri="{FF2B5EF4-FFF2-40B4-BE49-F238E27FC236}">
                <a16:creationId xmlns:a16="http://schemas.microsoft.com/office/drawing/2014/main" id="{5345CF93-3E90-B749-B622-3E25A69CA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p:txBody>
          <a:bodyPr/>
          <a:lstStyle>
            <a:lvl1pPr algn="ctr">
              <a:defRPr/>
            </a:lvl1pPr>
          </a:lstStyle>
          <a:p>
            <a:fld id="{BC245E08-A3AB-5645-9437-FF8C5F05D55F}" type="slidenum">
              <a:rPr lang="en-US" smtClean="0"/>
              <a:pPr/>
              <a:t>‹#›</a:t>
            </a:fld>
            <a:endParaRPr lang="en-US" dirty="0"/>
          </a:p>
        </p:txBody>
      </p:sp>
      <p:sp>
        <p:nvSpPr>
          <p:cNvPr id="2" name="Title 1">
            <a:extLst>
              <a:ext uri="{FF2B5EF4-FFF2-40B4-BE49-F238E27FC236}">
                <a16:creationId xmlns:a16="http://schemas.microsoft.com/office/drawing/2014/main" id="{21542233-E9C3-0D43-AAB5-ECE1A944FF7E}"/>
              </a:ext>
            </a:extLst>
          </p:cNvPr>
          <p:cNvSpPr>
            <a:spLocks noGrp="1"/>
          </p:cNvSpPr>
          <p:nvPr>
            <p:ph type="title" hasCustomPrompt="1"/>
          </p:nvPr>
        </p:nvSpPr>
        <p:spPr>
          <a:xfrm>
            <a:off x="1561785" y="2404103"/>
            <a:ext cx="9068430" cy="2049792"/>
          </a:xfrm>
          <a:ln w="25400" cap="sq">
            <a:solidFill>
              <a:schemeClr val="bg1"/>
            </a:solidFill>
            <a:miter lim="800000"/>
          </a:ln>
        </p:spPr>
        <p:txBody>
          <a:bodyPr lIns="457200" tIns="685800" rIns="457200" bIns="685800">
            <a:spAutoFit/>
          </a:bodyPr>
          <a:lstStyle>
            <a:lvl1pPr algn="ctr">
              <a:defRPr sz="4800" b="1" i="0" cap="all" baseline="0">
                <a:solidFill>
                  <a:schemeClr val="bg1"/>
                </a:solidFill>
                <a:latin typeface="ClanPro-Black" panose="020B0A04020101020102" pitchFamily="34" charset="0"/>
              </a:defRPr>
            </a:lvl1pPr>
          </a:lstStyle>
          <a:p>
            <a:r>
              <a:rPr lang="en-US" dirty="0"/>
              <a:t>Statement</a:t>
            </a:r>
          </a:p>
        </p:txBody>
      </p:sp>
      <p:sp>
        <p:nvSpPr>
          <p:cNvPr id="11" name="Text Placeholder 10">
            <a:extLst>
              <a:ext uri="{FF2B5EF4-FFF2-40B4-BE49-F238E27FC236}">
                <a16:creationId xmlns:a16="http://schemas.microsoft.com/office/drawing/2014/main" id="{5820590C-2787-B74F-AC4A-65E3EF058149}"/>
              </a:ext>
            </a:extLst>
          </p:cNvPr>
          <p:cNvSpPr>
            <a:spLocks noGrp="1"/>
          </p:cNvSpPr>
          <p:nvPr>
            <p:ph type="body" sz="quarter" idx="11" hasCustomPrompt="1"/>
          </p:nvPr>
        </p:nvSpPr>
        <p:spPr>
          <a:xfrm>
            <a:off x="4569619" y="2249472"/>
            <a:ext cx="3052762" cy="309262"/>
          </a:xfrm>
          <a:solidFill>
            <a:schemeClr val="bg1"/>
          </a:solidFill>
        </p:spPr>
        <p:txBody>
          <a:bodyPr tIns="182880" bIns="182880" anchor="ctr" anchorCtr="0"/>
          <a:lstStyle>
            <a:lvl1pPr algn="ctr">
              <a:defRPr b="0" i="0" cap="all" baseline="0">
                <a:solidFill>
                  <a:srgbClr val="F88C1D"/>
                </a:solidFill>
                <a:latin typeface="ClanPro-Book" panose="020B0604020101020102" pitchFamily="34" charset="0"/>
              </a:defRPr>
            </a:lvl1pPr>
          </a:lstStyle>
          <a:p>
            <a:pPr lvl="0"/>
            <a:r>
              <a:rPr lang="en-US" dirty="0"/>
              <a:t>TITLE</a:t>
            </a:r>
          </a:p>
        </p:txBody>
      </p:sp>
    </p:spTree>
    <p:extLst>
      <p:ext uri="{BB962C8B-B14F-4D97-AF65-F5344CB8AC3E}">
        <p14:creationId xmlns:p14="http://schemas.microsoft.com/office/powerpoint/2010/main" val="2114085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Yellow">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B8DFB2-FDC0-FA48-95C6-CCC585EB81C9}"/>
              </a:ext>
            </a:extLst>
          </p:cNvPr>
          <p:cNvSpPr/>
          <p:nvPr userDrawn="1"/>
        </p:nvSpPr>
        <p:spPr>
          <a:xfrm>
            <a:off x="0" y="0"/>
            <a:ext cx="12192000" cy="6858000"/>
          </a:xfrm>
          <a:prstGeom prst="rect">
            <a:avLst/>
          </a:prstGeom>
          <a:gradFill flip="none" rotWithShape="1">
            <a:gsLst>
              <a:gs pos="0">
                <a:srgbClr val="FBD009"/>
              </a:gs>
              <a:gs pos="100000">
                <a:srgbClr val="FBD009">
                  <a:alpha val="85000"/>
                </a:srgbClr>
              </a:gs>
            </a:gsLst>
            <a:lin ang="2700000" scaled="1"/>
            <a:tileRect/>
          </a:gra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Arial"/>
            </a:endParaRPr>
          </a:p>
        </p:txBody>
      </p:sp>
      <p:sp>
        <p:nvSpPr>
          <p:cNvPr id="10" name="Freeform 9">
            <a:extLst>
              <a:ext uri="{FF2B5EF4-FFF2-40B4-BE49-F238E27FC236}">
                <a16:creationId xmlns:a16="http://schemas.microsoft.com/office/drawing/2014/main" id="{FC3B6552-AEFC-D440-80FD-9F4991AA59CB}"/>
              </a:ext>
            </a:extLst>
          </p:cNvPr>
          <p:cNvSpPr/>
          <p:nvPr userDrawn="1"/>
        </p:nvSpPr>
        <p:spPr>
          <a:xfrm>
            <a:off x="10871846" y="-14512"/>
            <a:ext cx="1320154" cy="6872510"/>
          </a:xfrm>
          <a:custGeom>
            <a:avLst/>
            <a:gdLst>
              <a:gd name="connsiteX0" fmla="*/ 1078524 w 1320154"/>
              <a:gd name="connsiteY0" fmla="*/ 0 h 6872510"/>
              <a:gd name="connsiteX1" fmla="*/ 1320154 w 1320154"/>
              <a:gd name="connsiteY1" fmla="*/ 0 h 6872510"/>
              <a:gd name="connsiteX2" fmla="*/ 1320154 w 1320154"/>
              <a:gd name="connsiteY2" fmla="*/ 6872510 h 6872510"/>
              <a:gd name="connsiteX3" fmla="*/ 1078524 w 1320154"/>
              <a:gd name="connsiteY3" fmla="*/ 6872510 h 6872510"/>
              <a:gd name="connsiteX4" fmla="*/ 1078524 w 1320154"/>
              <a:gd name="connsiteY4" fmla="*/ 6872510 h 6872510"/>
              <a:gd name="connsiteX5" fmla="*/ 0 w 1320154"/>
              <a:gd name="connsiteY5" fmla="*/ 6872510 h 6872510"/>
              <a:gd name="connsiteX6" fmla="*/ 1078524 w 1320154"/>
              <a:gd name="connsiteY6" fmla="*/ 14512 h 68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54" h="6872510">
                <a:moveTo>
                  <a:pt x="1078524" y="0"/>
                </a:moveTo>
                <a:lnTo>
                  <a:pt x="1320154" y="0"/>
                </a:lnTo>
                <a:lnTo>
                  <a:pt x="1320154" y="6872510"/>
                </a:lnTo>
                <a:lnTo>
                  <a:pt x="1078524" y="6872510"/>
                </a:lnTo>
                <a:lnTo>
                  <a:pt x="1078524" y="6872510"/>
                </a:lnTo>
                <a:lnTo>
                  <a:pt x="0" y="6872510"/>
                </a:lnTo>
                <a:lnTo>
                  <a:pt x="1078524" y="14512"/>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12" name="Right Triangle 11">
            <a:extLst>
              <a:ext uri="{FF2B5EF4-FFF2-40B4-BE49-F238E27FC236}">
                <a16:creationId xmlns:a16="http://schemas.microsoft.com/office/drawing/2014/main" id="{6CCE692E-51EA-A845-A5BC-9EFC1D772E4B}"/>
              </a:ext>
            </a:extLst>
          </p:cNvPr>
          <p:cNvSpPr/>
          <p:nvPr userDrawn="1"/>
        </p:nvSpPr>
        <p:spPr>
          <a:xfrm flipV="1">
            <a:off x="0" y="-14513"/>
            <a:ext cx="728769" cy="4560277"/>
          </a:xfrm>
          <a:prstGeom prst="rtTriangle">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3" name="Slide Number Placeholder 2">
            <a:extLst>
              <a:ext uri="{FF2B5EF4-FFF2-40B4-BE49-F238E27FC236}">
                <a16:creationId xmlns:a16="http://schemas.microsoft.com/office/drawing/2014/main" id="{ED7E3A29-ED0B-4146-84D2-D1D2195AD4EC}"/>
              </a:ext>
            </a:extLst>
          </p:cNvPr>
          <p:cNvSpPr>
            <a:spLocks noGrp="1"/>
          </p:cNvSpPr>
          <p:nvPr>
            <p:ph type="sldNum" sz="quarter" idx="10"/>
          </p:nvPr>
        </p:nvSpPr>
        <p:spPr/>
        <p:txBody>
          <a:bodyPr/>
          <a:lstStyle>
            <a:lvl1pPr algn="ctr">
              <a:defRPr/>
            </a:lvl1pPr>
          </a:lstStyle>
          <a:p>
            <a:fld id="{BC245E08-A3AB-5645-9437-FF8C5F05D55F}" type="slidenum">
              <a:rPr lang="en-US" smtClean="0"/>
              <a:pPr/>
              <a:t>‹#›</a:t>
            </a:fld>
            <a:endParaRPr lang="en-US" dirty="0"/>
          </a:p>
        </p:txBody>
      </p:sp>
      <p:pic>
        <p:nvPicPr>
          <p:cNvPr id="8" name="Graphic 7">
            <a:extLst>
              <a:ext uri="{FF2B5EF4-FFF2-40B4-BE49-F238E27FC236}">
                <a16:creationId xmlns:a16="http://schemas.microsoft.com/office/drawing/2014/main" id="{5345CF93-3E90-B749-B622-3E25A69CA4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
        <p:nvSpPr>
          <p:cNvPr id="2" name="Title 1">
            <a:extLst>
              <a:ext uri="{FF2B5EF4-FFF2-40B4-BE49-F238E27FC236}">
                <a16:creationId xmlns:a16="http://schemas.microsoft.com/office/drawing/2014/main" id="{21542233-E9C3-0D43-AAB5-ECE1A944FF7E}"/>
              </a:ext>
            </a:extLst>
          </p:cNvPr>
          <p:cNvSpPr>
            <a:spLocks noGrp="1"/>
          </p:cNvSpPr>
          <p:nvPr>
            <p:ph type="title" hasCustomPrompt="1"/>
          </p:nvPr>
        </p:nvSpPr>
        <p:spPr>
          <a:xfrm>
            <a:off x="1561785" y="2404103"/>
            <a:ext cx="9068430" cy="2049792"/>
          </a:xfrm>
          <a:ln w="25400" cap="sq">
            <a:solidFill>
              <a:schemeClr val="bg1"/>
            </a:solidFill>
            <a:miter lim="800000"/>
          </a:ln>
        </p:spPr>
        <p:txBody>
          <a:bodyPr lIns="457200" tIns="685800" rIns="457200" bIns="685800">
            <a:spAutoFit/>
          </a:bodyPr>
          <a:lstStyle>
            <a:lvl1pPr algn="ctr">
              <a:defRPr sz="4800" b="1" i="0" cap="all" baseline="0">
                <a:solidFill>
                  <a:schemeClr val="bg1"/>
                </a:solidFill>
                <a:latin typeface="ClanPro-Black" panose="020B0A04020101020102" pitchFamily="34" charset="0"/>
              </a:defRPr>
            </a:lvl1pPr>
          </a:lstStyle>
          <a:p>
            <a:r>
              <a:rPr lang="en-US" dirty="0"/>
              <a:t>Statement</a:t>
            </a:r>
          </a:p>
        </p:txBody>
      </p:sp>
      <p:sp>
        <p:nvSpPr>
          <p:cNvPr id="11" name="Text Placeholder 10">
            <a:extLst>
              <a:ext uri="{FF2B5EF4-FFF2-40B4-BE49-F238E27FC236}">
                <a16:creationId xmlns:a16="http://schemas.microsoft.com/office/drawing/2014/main" id="{5820590C-2787-B74F-AC4A-65E3EF058149}"/>
              </a:ext>
            </a:extLst>
          </p:cNvPr>
          <p:cNvSpPr>
            <a:spLocks noGrp="1"/>
          </p:cNvSpPr>
          <p:nvPr>
            <p:ph type="body" sz="quarter" idx="11" hasCustomPrompt="1"/>
          </p:nvPr>
        </p:nvSpPr>
        <p:spPr>
          <a:xfrm>
            <a:off x="4569619" y="2249472"/>
            <a:ext cx="3052762" cy="309262"/>
          </a:xfrm>
          <a:solidFill>
            <a:schemeClr val="bg1"/>
          </a:solidFill>
        </p:spPr>
        <p:txBody>
          <a:bodyPr tIns="182880" bIns="182880" anchor="ctr" anchorCtr="0"/>
          <a:lstStyle>
            <a:lvl1pPr algn="ctr">
              <a:defRPr b="0" i="0" cap="all" baseline="0">
                <a:solidFill>
                  <a:srgbClr val="FBD009"/>
                </a:solidFill>
                <a:latin typeface="ClanPro-Book" panose="020B0604020101020102" pitchFamily="34" charset="0"/>
              </a:defRPr>
            </a:lvl1pPr>
          </a:lstStyle>
          <a:p>
            <a:pPr lvl="0"/>
            <a:r>
              <a:rPr lang="en-US" dirty="0"/>
              <a:t>TITLE</a:t>
            </a:r>
          </a:p>
        </p:txBody>
      </p:sp>
    </p:spTree>
    <p:extLst>
      <p:ext uri="{BB962C8B-B14F-4D97-AF65-F5344CB8AC3E}">
        <p14:creationId xmlns:p14="http://schemas.microsoft.com/office/powerpoint/2010/main" val="1588751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di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B8DFB2-FDC0-FA48-95C6-CCC585EB81C9}"/>
              </a:ext>
            </a:extLst>
          </p:cNvPr>
          <p:cNvSpPr/>
          <p:nvPr userDrawn="1"/>
        </p:nvSpPr>
        <p:spPr>
          <a:xfrm>
            <a:off x="-969" y="2787"/>
            <a:ext cx="12192000" cy="6858000"/>
          </a:xfrm>
          <a:prstGeom prst="rect">
            <a:avLst/>
          </a:prstGeom>
          <a:gradFill flip="none" rotWithShape="1">
            <a:gsLst>
              <a:gs pos="49000">
                <a:srgbClr val="FC6C0E">
                  <a:alpha val="90000"/>
                </a:srgbClr>
              </a:gs>
              <a:gs pos="100000">
                <a:srgbClr val="FBD009">
                  <a:alpha val="95000"/>
                </a:srgbClr>
              </a:gs>
              <a:gs pos="0">
                <a:srgbClr val="FF3B00">
                  <a:alpha val="95000"/>
                </a:srgbClr>
              </a:gs>
            </a:gsLst>
            <a:lin ang="27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alibri" panose="020F0502020204030204"/>
            </a:endParaRPr>
          </a:p>
        </p:txBody>
      </p:sp>
      <p:sp>
        <p:nvSpPr>
          <p:cNvPr id="17" name="Right Triangle 16">
            <a:extLst>
              <a:ext uri="{FF2B5EF4-FFF2-40B4-BE49-F238E27FC236}">
                <a16:creationId xmlns:a16="http://schemas.microsoft.com/office/drawing/2014/main" id="{36CC7356-10B2-A641-B27B-3E53819D3EE3}"/>
              </a:ext>
            </a:extLst>
          </p:cNvPr>
          <p:cNvSpPr/>
          <p:nvPr userDrawn="1"/>
        </p:nvSpPr>
        <p:spPr>
          <a:xfrm flipV="1">
            <a:off x="0" y="-14513"/>
            <a:ext cx="728769" cy="4560277"/>
          </a:xfrm>
          <a:prstGeom prst="rtTriangle">
            <a:avLst/>
          </a:pr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sp>
        <p:nvSpPr>
          <p:cNvPr id="16" name="Freeform 15">
            <a:extLst>
              <a:ext uri="{FF2B5EF4-FFF2-40B4-BE49-F238E27FC236}">
                <a16:creationId xmlns:a16="http://schemas.microsoft.com/office/drawing/2014/main" id="{AC53F0E0-ADB2-0742-A2F5-274118CE056A}"/>
              </a:ext>
            </a:extLst>
          </p:cNvPr>
          <p:cNvSpPr/>
          <p:nvPr userDrawn="1"/>
        </p:nvSpPr>
        <p:spPr>
          <a:xfrm>
            <a:off x="10871846" y="-14512"/>
            <a:ext cx="1320154" cy="6872510"/>
          </a:xfrm>
          <a:custGeom>
            <a:avLst/>
            <a:gdLst>
              <a:gd name="connsiteX0" fmla="*/ 1078524 w 1320154"/>
              <a:gd name="connsiteY0" fmla="*/ 0 h 6872510"/>
              <a:gd name="connsiteX1" fmla="*/ 1320154 w 1320154"/>
              <a:gd name="connsiteY1" fmla="*/ 0 h 6872510"/>
              <a:gd name="connsiteX2" fmla="*/ 1320154 w 1320154"/>
              <a:gd name="connsiteY2" fmla="*/ 6872510 h 6872510"/>
              <a:gd name="connsiteX3" fmla="*/ 1078524 w 1320154"/>
              <a:gd name="connsiteY3" fmla="*/ 6872510 h 6872510"/>
              <a:gd name="connsiteX4" fmla="*/ 1078524 w 1320154"/>
              <a:gd name="connsiteY4" fmla="*/ 6872510 h 6872510"/>
              <a:gd name="connsiteX5" fmla="*/ 0 w 1320154"/>
              <a:gd name="connsiteY5" fmla="*/ 6872510 h 6872510"/>
              <a:gd name="connsiteX6" fmla="*/ 1078524 w 1320154"/>
              <a:gd name="connsiteY6" fmla="*/ 14512 h 68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54" h="6872510">
                <a:moveTo>
                  <a:pt x="1078524" y="0"/>
                </a:moveTo>
                <a:lnTo>
                  <a:pt x="1320154" y="0"/>
                </a:lnTo>
                <a:lnTo>
                  <a:pt x="1320154" y="6872510"/>
                </a:lnTo>
                <a:lnTo>
                  <a:pt x="1078524" y="6872510"/>
                </a:lnTo>
                <a:lnTo>
                  <a:pt x="1078524" y="6872510"/>
                </a:lnTo>
                <a:lnTo>
                  <a:pt x="0" y="6872510"/>
                </a:lnTo>
                <a:lnTo>
                  <a:pt x="1078524" y="14512"/>
                </a:lnTo>
                <a:close/>
              </a:path>
            </a:pathLst>
          </a:custGeom>
          <a:solidFill>
            <a:schemeClr val="bg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7200" b="1" kern="0" dirty="0">
              <a:solidFill>
                <a:prstClr val="white"/>
              </a:solidFill>
              <a:latin typeface="ClanPro-Black" panose="020B0A04020101020102" pitchFamily="34" charset="0"/>
            </a:endParaRPr>
          </a:p>
        </p:txBody>
      </p:sp>
      <p:pic>
        <p:nvPicPr>
          <p:cNvPr id="6" name="Graphic 5">
            <a:extLst>
              <a:ext uri="{FF2B5EF4-FFF2-40B4-BE49-F238E27FC236}">
                <a16:creationId xmlns:a16="http://schemas.microsoft.com/office/drawing/2014/main" id="{B16F4247-8B40-2844-A509-CD1682D4F3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595" y="6212474"/>
            <a:ext cx="390839" cy="346442"/>
          </a:xfrm>
          <a:prstGeom prst="rect">
            <a:avLst/>
          </a:prstGeom>
        </p:spPr>
      </p:pic>
      <p:sp>
        <p:nvSpPr>
          <p:cNvPr id="7" name="Slide Number Placeholder 2">
            <a:extLst>
              <a:ext uri="{FF2B5EF4-FFF2-40B4-BE49-F238E27FC236}">
                <a16:creationId xmlns:a16="http://schemas.microsoft.com/office/drawing/2014/main" id="{8030A907-EB24-B441-8FF7-BAA29F084A77}"/>
              </a:ext>
            </a:extLst>
          </p:cNvPr>
          <p:cNvSpPr>
            <a:spLocks noGrp="1"/>
          </p:cNvSpPr>
          <p:nvPr>
            <p:ph type="sldNum" sz="quarter" idx="10"/>
          </p:nvPr>
        </p:nvSpPr>
        <p:spPr>
          <a:xfrm>
            <a:off x="5890743" y="6289895"/>
            <a:ext cx="410515" cy="233692"/>
          </a:xfrm>
        </p:spPr>
        <p:txBody>
          <a:bodyPr/>
          <a:lstStyle>
            <a:lvl1pPr algn="ctr">
              <a:defRPr/>
            </a:lvl1pPr>
          </a:lstStyle>
          <a:p>
            <a:fld id="{BC245E08-A3AB-5645-9437-FF8C5F05D55F}" type="slidenum">
              <a:rPr lang="en-US" smtClean="0"/>
              <a:pPr/>
              <a:t>‹#›</a:t>
            </a:fld>
            <a:endParaRPr lang="en-US" dirty="0"/>
          </a:p>
        </p:txBody>
      </p:sp>
      <p:sp>
        <p:nvSpPr>
          <p:cNvPr id="8" name="Title 1">
            <a:extLst>
              <a:ext uri="{FF2B5EF4-FFF2-40B4-BE49-F238E27FC236}">
                <a16:creationId xmlns:a16="http://schemas.microsoft.com/office/drawing/2014/main" id="{CCD6FECB-D470-374D-86D4-D851979E85F7}"/>
              </a:ext>
            </a:extLst>
          </p:cNvPr>
          <p:cNvSpPr>
            <a:spLocks noGrp="1"/>
          </p:cNvSpPr>
          <p:nvPr>
            <p:ph type="title" hasCustomPrompt="1"/>
          </p:nvPr>
        </p:nvSpPr>
        <p:spPr>
          <a:xfrm>
            <a:off x="1561785" y="2404103"/>
            <a:ext cx="9068430" cy="2049792"/>
          </a:xfrm>
          <a:ln w="25400" cap="sq">
            <a:solidFill>
              <a:schemeClr val="bg1"/>
            </a:solidFill>
            <a:miter lim="800000"/>
          </a:ln>
        </p:spPr>
        <p:txBody>
          <a:bodyPr lIns="457200" tIns="685800" rIns="457200" bIns="685800">
            <a:spAutoFit/>
          </a:bodyPr>
          <a:lstStyle>
            <a:lvl1pPr algn="ctr">
              <a:defRPr sz="4800" b="1" i="0" cap="all" baseline="0">
                <a:solidFill>
                  <a:schemeClr val="bg1"/>
                </a:solidFill>
                <a:latin typeface="ClanPro-Black" panose="020B0A04020101020102" pitchFamily="34" charset="0"/>
              </a:defRPr>
            </a:lvl1pPr>
          </a:lstStyle>
          <a:p>
            <a:r>
              <a:rPr lang="en-US" dirty="0"/>
              <a:t>Statement</a:t>
            </a:r>
          </a:p>
        </p:txBody>
      </p:sp>
      <p:sp>
        <p:nvSpPr>
          <p:cNvPr id="9" name="Text Placeholder 10">
            <a:extLst>
              <a:ext uri="{FF2B5EF4-FFF2-40B4-BE49-F238E27FC236}">
                <a16:creationId xmlns:a16="http://schemas.microsoft.com/office/drawing/2014/main" id="{E6A083C6-A740-3C4E-8B96-8B76FB950FC4}"/>
              </a:ext>
            </a:extLst>
          </p:cNvPr>
          <p:cNvSpPr>
            <a:spLocks noGrp="1"/>
          </p:cNvSpPr>
          <p:nvPr>
            <p:ph type="body" sz="quarter" idx="11" hasCustomPrompt="1"/>
          </p:nvPr>
        </p:nvSpPr>
        <p:spPr>
          <a:xfrm>
            <a:off x="4569619" y="2249472"/>
            <a:ext cx="3052762" cy="309262"/>
          </a:xfrm>
          <a:solidFill>
            <a:schemeClr val="bg1"/>
          </a:solidFill>
        </p:spPr>
        <p:txBody>
          <a:bodyPr tIns="182880" bIns="182880" anchor="ctr" anchorCtr="0"/>
          <a:lstStyle>
            <a:lvl1pPr algn="ctr">
              <a:defRPr b="0" i="0" cap="all" baseline="0">
                <a:solidFill>
                  <a:schemeClr val="tx2">
                    <a:lumMod val="60000"/>
                    <a:lumOff val="40000"/>
                  </a:schemeClr>
                </a:solidFill>
                <a:latin typeface="ClanPro-Book" panose="020B0604020101020102" pitchFamily="34" charset="0"/>
              </a:defRPr>
            </a:lvl1pPr>
          </a:lstStyle>
          <a:p>
            <a:pPr lvl="0"/>
            <a:r>
              <a:rPr lang="en-US" dirty="0"/>
              <a:t>TITLE</a:t>
            </a:r>
          </a:p>
        </p:txBody>
      </p:sp>
    </p:spTree>
    <p:extLst>
      <p:ext uri="{BB962C8B-B14F-4D97-AF65-F5344CB8AC3E}">
        <p14:creationId xmlns:p14="http://schemas.microsoft.com/office/powerpoint/2010/main" val="2137068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Person Layou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4566070-DDEA-4641-AEF0-67F3EAA20EA8}"/>
              </a:ext>
            </a:extLst>
          </p:cNvPr>
          <p:cNvSpPr>
            <a:spLocks noGrp="1" noChangeAspect="1"/>
          </p:cNvSpPr>
          <p:nvPr>
            <p:ph type="pic" sz="quarter" idx="14" hasCustomPrompt="1"/>
          </p:nvPr>
        </p:nvSpPr>
        <p:spPr>
          <a:xfrm>
            <a:off x="841878" y="1905998"/>
            <a:ext cx="2120646" cy="2120646"/>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b="0" i="0">
                <a:solidFill>
                  <a:schemeClr val="tx1"/>
                </a:solidFill>
                <a:latin typeface="Clan Pro News" panose="020B0604020101020102" pitchFamily="34" charset="77"/>
              </a:defRPr>
            </a:lvl1pPr>
          </a:lstStyle>
          <a:p>
            <a:pPr marL="0" lvl="0" algn="ctr"/>
            <a:r>
              <a:rPr lang="en-US" dirty="0"/>
              <a:t> </a:t>
            </a:r>
          </a:p>
        </p:txBody>
      </p:sp>
      <p:sp>
        <p:nvSpPr>
          <p:cNvPr id="10" name="Picture Placeholder 8">
            <a:extLst>
              <a:ext uri="{FF2B5EF4-FFF2-40B4-BE49-F238E27FC236}">
                <a16:creationId xmlns:a16="http://schemas.microsoft.com/office/drawing/2014/main" id="{9C65AF97-35F6-9244-8A04-EDAFDC7F23B5}"/>
              </a:ext>
            </a:extLst>
          </p:cNvPr>
          <p:cNvSpPr>
            <a:spLocks noGrp="1" noChangeAspect="1"/>
          </p:cNvSpPr>
          <p:nvPr>
            <p:ph type="pic" sz="quarter" idx="15" hasCustomPrompt="1"/>
          </p:nvPr>
        </p:nvSpPr>
        <p:spPr>
          <a:xfrm>
            <a:off x="3642061" y="1905998"/>
            <a:ext cx="2120646" cy="2120646"/>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b="0" i="0">
                <a:solidFill>
                  <a:schemeClr val="tx1"/>
                </a:solidFill>
                <a:latin typeface="Clan Pro News" panose="020B0604020101020102" pitchFamily="34" charset="77"/>
              </a:defRPr>
            </a:lvl1pPr>
          </a:lstStyle>
          <a:p>
            <a:pPr marL="0" lvl="0" algn="ctr"/>
            <a:r>
              <a:rPr lang="en-US" dirty="0"/>
              <a:t> </a:t>
            </a:r>
          </a:p>
        </p:txBody>
      </p:sp>
      <p:sp>
        <p:nvSpPr>
          <p:cNvPr id="12" name="Picture Placeholder 8">
            <a:extLst>
              <a:ext uri="{FF2B5EF4-FFF2-40B4-BE49-F238E27FC236}">
                <a16:creationId xmlns:a16="http://schemas.microsoft.com/office/drawing/2014/main" id="{D3BD3522-3593-6145-B319-1ED7A79CFE2E}"/>
              </a:ext>
            </a:extLst>
          </p:cNvPr>
          <p:cNvSpPr>
            <a:spLocks noGrp="1" noChangeAspect="1"/>
          </p:cNvSpPr>
          <p:nvPr>
            <p:ph type="pic" sz="quarter" idx="16" hasCustomPrompt="1"/>
          </p:nvPr>
        </p:nvSpPr>
        <p:spPr>
          <a:xfrm>
            <a:off x="6445922" y="1905998"/>
            <a:ext cx="2120646" cy="2120646"/>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b="0" i="0">
                <a:solidFill>
                  <a:schemeClr val="tx1"/>
                </a:solidFill>
                <a:latin typeface="Clan Pro News" panose="020B0604020101020102" pitchFamily="34" charset="77"/>
              </a:defRPr>
            </a:lvl1pPr>
          </a:lstStyle>
          <a:p>
            <a:pPr marL="0" lvl="0" algn="ctr"/>
            <a:r>
              <a:rPr lang="en-US" dirty="0"/>
              <a:t> </a:t>
            </a:r>
          </a:p>
        </p:txBody>
      </p:sp>
      <p:sp>
        <p:nvSpPr>
          <p:cNvPr id="13" name="Picture Placeholder 8">
            <a:extLst>
              <a:ext uri="{FF2B5EF4-FFF2-40B4-BE49-F238E27FC236}">
                <a16:creationId xmlns:a16="http://schemas.microsoft.com/office/drawing/2014/main" id="{71553894-9A88-2246-9147-F4C910964460}"/>
              </a:ext>
            </a:extLst>
          </p:cNvPr>
          <p:cNvSpPr>
            <a:spLocks noGrp="1" noChangeAspect="1"/>
          </p:cNvSpPr>
          <p:nvPr>
            <p:ph type="pic" sz="quarter" idx="17" hasCustomPrompt="1"/>
          </p:nvPr>
        </p:nvSpPr>
        <p:spPr>
          <a:xfrm>
            <a:off x="9249782" y="1905998"/>
            <a:ext cx="2120646" cy="2120646"/>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b="0" i="0">
                <a:solidFill>
                  <a:schemeClr val="tx1"/>
                </a:solidFill>
                <a:latin typeface="Clan Pro News" panose="020B0604020101020102" pitchFamily="34" charset="77"/>
              </a:defRPr>
            </a:lvl1pPr>
          </a:lstStyle>
          <a:p>
            <a:pPr marL="0" lvl="0" algn="ctr"/>
            <a:r>
              <a:rPr lang="en-US" dirty="0"/>
              <a:t> </a:t>
            </a:r>
          </a:p>
        </p:txBody>
      </p:sp>
      <p:sp>
        <p:nvSpPr>
          <p:cNvPr id="14" name="Text Placeholder 13">
            <a:extLst>
              <a:ext uri="{FF2B5EF4-FFF2-40B4-BE49-F238E27FC236}">
                <a16:creationId xmlns:a16="http://schemas.microsoft.com/office/drawing/2014/main" id="{60C548E3-B7A5-174F-AF59-836BDEE3C0DE}"/>
              </a:ext>
            </a:extLst>
          </p:cNvPr>
          <p:cNvSpPr>
            <a:spLocks noGrp="1"/>
          </p:cNvSpPr>
          <p:nvPr>
            <p:ph type="body" sz="quarter" idx="18" hasCustomPrompt="1"/>
          </p:nvPr>
        </p:nvSpPr>
        <p:spPr>
          <a:xfrm>
            <a:off x="615215" y="4282262"/>
            <a:ext cx="2573973" cy="268903"/>
          </a:xfrm>
        </p:spPr>
        <p:txBody>
          <a:bodyPr anchor="ctr" anchorCtr="0"/>
          <a:lstStyle>
            <a:lvl1pPr marL="0" indent="0" algn="ctr">
              <a:lnSpc>
                <a:spcPct val="100000"/>
              </a:lnSpc>
              <a:buNone/>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a:t>
            </a:r>
          </a:p>
        </p:txBody>
      </p:sp>
      <p:sp>
        <p:nvSpPr>
          <p:cNvPr id="15" name="Text Placeholder 13">
            <a:extLst>
              <a:ext uri="{FF2B5EF4-FFF2-40B4-BE49-F238E27FC236}">
                <a16:creationId xmlns:a16="http://schemas.microsoft.com/office/drawing/2014/main" id="{0E5804AE-6C50-ED4B-BCD5-FE07655445BE}"/>
              </a:ext>
            </a:extLst>
          </p:cNvPr>
          <p:cNvSpPr>
            <a:spLocks noGrp="1"/>
          </p:cNvSpPr>
          <p:nvPr>
            <p:ph type="body" sz="quarter" idx="19" hasCustomPrompt="1"/>
          </p:nvPr>
        </p:nvSpPr>
        <p:spPr>
          <a:xfrm>
            <a:off x="3415398" y="4282262"/>
            <a:ext cx="2573973" cy="268903"/>
          </a:xfrm>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a:t>
            </a:r>
          </a:p>
        </p:txBody>
      </p:sp>
      <p:sp>
        <p:nvSpPr>
          <p:cNvPr id="16" name="Text Placeholder 13">
            <a:extLst>
              <a:ext uri="{FF2B5EF4-FFF2-40B4-BE49-F238E27FC236}">
                <a16:creationId xmlns:a16="http://schemas.microsoft.com/office/drawing/2014/main" id="{05AFA67C-4B19-044C-88BF-F07AA49903CB}"/>
              </a:ext>
            </a:extLst>
          </p:cNvPr>
          <p:cNvSpPr>
            <a:spLocks noGrp="1"/>
          </p:cNvSpPr>
          <p:nvPr>
            <p:ph type="body" sz="quarter" idx="20" hasCustomPrompt="1"/>
          </p:nvPr>
        </p:nvSpPr>
        <p:spPr>
          <a:xfrm>
            <a:off x="6219259" y="4256455"/>
            <a:ext cx="2573973" cy="268903"/>
          </a:xfrm>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a:t>
            </a:r>
          </a:p>
        </p:txBody>
      </p:sp>
      <p:sp>
        <p:nvSpPr>
          <p:cNvPr id="17" name="Text Placeholder 13">
            <a:extLst>
              <a:ext uri="{FF2B5EF4-FFF2-40B4-BE49-F238E27FC236}">
                <a16:creationId xmlns:a16="http://schemas.microsoft.com/office/drawing/2014/main" id="{B324660E-7D59-2F4D-9EA4-FDD070AB39A6}"/>
              </a:ext>
            </a:extLst>
          </p:cNvPr>
          <p:cNvSpPr>
            <a:spLocks noGrp="1"/>
          </p:cNvSpPr>
          <p:nvPr>
            <p:ph type="body" sz="quarter" idx="21" hasCustomPrompt="1"/>
          </p:nvPr>
        </p:nvSpPr>
        <p:spPr>
          <a:xfrm>
            <a:off x="9019818" y="4256455"/>
            <a:ext cx="2573973" cy="268903"/>
          </a:xfrm>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First name</a:t>
            </a:r>
          </a:p>
        </p:txBody>
      </p:sp>
      <p:sp>
        <p:nvSpPr>
          <p:cNvPr id="18" name="Text Placeholder 13">
            <a:extLst>
              <a:ext uri="{FF2B5EF4-FFF2-40B4-BE49-F238E27FC236}">
                <a16:creationId xmlns:a16="http://schemas.microsoft.com/office/drawing/2014/main" id="{2A91CFEC-B422-5F47-A4BE-5F775C3C1DA4}"/>
              </a:ext>
            </a:extLst>
          </p:cNvPr>
          <p:cNvSpPr>
            <a:spLocks noGrp="1"/>
          </p:cNvSpPr>
          <p:nvPr>
            <p:ph type="body" sz="quarter" idx="22" hasCustomPrompt="1"/>
          </p:nvPr>
        </p:nvSpPr>
        <p:spPr>
          <a:xfrm>
            <a:off x="838200" y="4876145"/>
            <a:ext cx="2127250" cy="599510"/>
          </a:xfrm>
        </p:spPr>
        <p:txBody>
          <a:bodyPr/>
          <a:lstStyle>
            <a:lvl1pPr marL="0" indent="0" algn="ctr">
              <a:buNone/>
              <a:defRPr sz="1800" b="0" i="0">
                <a:solidFill>
                  <a:schemeClr val="tx1"/>
                </a:solidFill>
                <a:latin typeface="Calibre Light" panose="020B030303020206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19" name="Text Placeholder 13">
            <a:extLst>
              <a:ext uri="{FF2B5EF4-FFF2-40B4-BE49-F238E27FC236}">
                <a16:creationId xmlns:a16="http://schemas.microsoft.com/office/drawing/2014/main" id="{2DDE02F2-D50C-7D45-B210-B59E1F91D859}"/>
              </a:ext>
            </a:extLst>
          </p:cNvPr>
          <p:cNvSpPr>
            <a:spLocks noGrp="1"/>
          </p:cNvSpPr>
          <p:nvPr>
            <p:ph type="body" sz="quarter" idx="23" hasCustomPrompt="1"/>
          </p:nvPr>
        </p:nvSpPr>
        <p:spPr>
          <a:xfrm>
            <a:off x="3638383" y="4876145"/>
            <a:ext cx="2127250" cy="599510"/>
          </a:xfrm>
        </p:spPr>
        <p:txBody>
          <a:bodyPr/>
          <a:lstStyle>
            <a:lvl1pPr marL="0" indent="0" algn="ctr">
              <a:buNone/>
              <a:defRPr sz="1800" b="0" i="0">
                <a:solidFill>
                  <a:schemeClr val="tx1"/>
                </a:solidFill>
                <a:latin typeface="Calibre Light" panose="020B030303020206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0" name="Text Placeholder 13">
            <a:extLst>
              <a:ext uri="{FF2B5EF4-FFF2-40B4-BE49-F238E27FC236}">
                <a16:creationId xmlns:a16="http://schemas.microsoft.com/office/drawing/2014/main" id="{200CDCD2-FB4E-C348-9A3A-F4799EF40FB4}"/>
              </a:ext>
            </a:extLst>
          </p:cNvPr>
          <p:cNvSpPr>
            <a:spLocks noGrp="1"/>
          </p:cNvSpPr>
          <p:nvPr>
            <p:ph type="body" sz="quarter" idx="24" hasCustomPrompt="1"/>
          </p:nvPr>
        </p:nvSpPr>
        <p:spPr>
          <a:xfrm>
            <a:off x="6442244" y="4876145"/>
            <a:ext cx="2127250" cy="599510"/>
          </a:xfrm>
        </p:spPr>
        <p:txBody>
          <a:bodyPr/>
          <a:lstStyle>
            <a:lvl1pPr marL="0" indent="0" algn="ctr">
              <a:buNone/>
              <a:defRPr sz="1800" b="0" i="0">
                <a:solidFill>
                  <a:schemeClr val="tx1"/>
                </a:solidFill>
                <a:latin typeface="Calibre Light" panose="020B030303020206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1" name="Text Placeholder 13">
            <a:extLst>
              <a:ext uri="{FF2B5EF4-FFF2-40B4-BE49-F238E27FC236}">
                <a16:creationId xmlns:a16="http://schemas.microsoft.com/office/drawing/2014/main" id="{077901EC-7525-374F-B80E-85241AA4B1B8}"/>
              </a:ext>
            </a:extLst>
          </p:cNvPr>
          <p:cNvSpPr>
            <a:spLocks noGrp="1"/>
          </p:cNvSpPr>
          <p:nvPr>
            <p:ph type="body" sz="quarter" idx="25" hasCustomPrompt="1"/>
          </p:nvPr>
        </p:nvSpPr>
        <p:spPr>
          <a:xfrm>
            <a:off x="9242803" y="4876145"/>
            <a:ext cx="2127250" cy="599510"/>
          </a:xfrm>
        </p:spPr>
        <p:txBody>
          <a:bodyPr/>
          <a:lstStyle>
            <a:lvl1pPr marL="0" indent="0" algn="ctr">
              <a:buNone/>
              <a:defRPr sz="1800" b="0" i="0">
                <a:solidFill>
                  <a:schemeClr val="tx1"/>
                </a:solidFill>
                <a:latin typeface="Calibre Light" panose="020B0303030202060203"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Title</a:t>
            </a:r>
          </a:p>
        </p:txBody>
      </p:sp>
      <p:sp>
        <p:nvSpPr>
          <p:cNvPr id="22" name="Text Placeholder 13">
            <a:extLst>
              <a:ext uri="{FF2B5EF4-FFF2-40B4-BE49-F238E27FC236}">
                <a16:creationId xmlns:a16="http://schemas.microsoft.com/office/drawing/2014/main" id="{5374043A-1CE1-044D-964B-96DCE5214397}"/>
              </a:ext>
            </a:extLst>
          </p:cNvPr>
          <p:cNvSpPr>
            <a:spLocks noGrp="1"/>
          </p:cNvSpPr>
          <p:nvPr>
            <p:ph type="body" sz="quarter" idx="26" hasCustomPrompt="1"/>
          </p:nvPr>
        </p:nvSpPr>
        <p:spPr>
          <a:xfrm>
            <a:off x="615215" y="4566300"/>
            <a:ext cx="2573973" cy="268903"/>
          </a:xfrm>
        </p:spPr>
        <p:txBody>
          <a:bodyPr anchor="ctr" anchorCtr="0"/>
          <a:lstStyle>
            <a:lvl1pPr marL="0" indent="0" algn="ctr">
              <a:lnSpc>
                <a:spcPct val="100000"/>
              </a:lnSpc>
              <a:buNone/>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Last name</a:t>
            </a:r>
          </a:p>
        </p:txBody>
      </p:sp>
      <p:sp>
        <p:nvSpPr>
          <p:cNvPr id="23" name="Text Placeholder 13">
            <a:extLst>
              <a:ext uri="{FF2B5EF4-FFF2-40B4-BE49-F238E27FC236}">
                <a16:creationId xmlns:a16="http://schemas.microsoft.com/office/drawing/2014/main" id="{C661AEF0-73B0-084C-A054-094F84A9E90D}"/>
              </a:ext>
            </a:extLst>
          </p:cNvPr>
          <p:cNvSpPr>
            <a:spLocks noGrp="1"/>
          </p:cNvSpPr>
          <p:nvPr>
            <p:ph type="body" sz="quarter" idx="27" hasCustomPrompt="1"/>
          </p:nvPr>
        </p:nvSpPr>
        <p:spPr>
          <a:xfrm>
            <a:off x="3415398" y="4566300"/>
            <a:ext cx="2573973" cy="268903"/>
          </a:xfrm>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Last name</a:t>
            </a:r>
          </a:p>
        </p:txBody>
      </p:sp>
      <p:sp>
        <p:nvSpPr>
          <p:cNvPr id="24" name="Text Placeholder 13">
            <a:extLst>
              <a:ext uri="{FF2B5EF4-FFF2-40B4-BE49-F238E27FC236}">
                <a16:creationId xmlns:a16="http://schemas.microsoft.com/office/drawing/2014/main" id="{2A1A9256-5977-CA4C-BF9D-EAC13378902A}"/>
              </a:ext>
            </a:extLst>
          </p:cNvPr>
          <p:cNvSpPr>
            <a:spLocks noGrp="1"/>
          </p:cNvSpPr>
          <p:nvPr>
            <p:ph type="body" sz="quarter" idx="28" hasCustomPrompt="1"/>
          </p:nvPr>
        </p:nvSpPr>
        <p:spPr>
          <a:xfrm>
            <a:off x="6219259" y="4540493"/>
            <a:ext cx="2573973" cy="268903"/>
          </a:xfrm>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Last name</a:t>
            </a:r>
          </a:p>
        </p:txBody>
      </p:sp>
      <p:sp>
        <p:nvSpPr>
          <p:cNvPr id="25" name="Text Placeholder 13">
            <a:extLst>
              <a:ext uri="{FF2B5EF4-FFF2-40B4-BE49-F238E27FC236}">
                <a16:creationId xmlns:a16="http://schemas.microsoft.com/office/drawing/2014/main" id="{F5C044FB-CA7A-4B44-B9E6-F54C8B567815}"/>
              </a:ext>
            </a:extLst>
          </p:cNvPr>
          <p:cNvSpPr>
            <a:spLocks noGrp="1"/>
          </p:cNvSpPr>
          <p:nvPr>
            <p:ph type="body" sz="quarter" idx="29" hasCustomPrompt="1"/>
          </p:nvPr>
        </p:nvSpPr>
        <p:spPr>
          <a:xfrm>
            <a:off x="9019818" y="4540493"/>
            <a:ext cx="2573973" cy="268903"/>
          </a:xfrm>
        </p:spPr>
        <p:txBody>
          <a:bodyPr anchor="ctr" anchorCtr="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i="0" cap="none" spc="0" baseline="0">
                <a:solidFill>
                  <a:schemeClr val="tx1"/>
                </a:solidFill>
                <a:latin typeface="Clan Pro" panose="020B0604020101020102"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Last name</a:t>
            </a:r>
          </a:p>
        </p:txBody>
      </p:sp>
      <p:sp>
        <p:nvSpPr>
          <p:cNvPr id="27" name="Slide Number Placeholder 5">
            <a:extLst>
              <a:ext uri="{FF2B5EF4-FFF2-40B4-BE49-F238E27FC236}">
                <a16:creationId xmlns:a16="http://schemas.microsoft.com/office/drawing/2014/main" id="{4E8C43BD-8E20-3945-AF55-ADC1E5522911}"/>
              </a:ext>
            </a:extLst>
          </p:cNvPr>
          <p:cNvSpPr>
            <a:spLocks noGrp="1"/>
          </p:cNvSpPr>
          <p:nvPr>
            <p:ph type="sldNum" sz="quarter" idx="4"/>
          </p:nvPr>
        </p:nvSpPr>
        <p:spPr>
          <a:xfrm>
            <a:off x="5890743"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sp>
        <p:nvSpPr>
          <p:cNvPr id="28" name="Title 1">
            <a:extLst>
              <a:ext uri="{FF2B5EF4-FFF2-40B4-BE49-F238E27FC236}">
                <a16:creationId xmlns:a16="http://schemas.microsoft.com/office/drawing/2014/main" id="{49F471BE-D3BA-734C-93C6-43DB2C81DD7B}"/>
              </a:ext>
            </a:extLst>
          </p:cNvPr>
          <p:cNvSpPr>
            <a:spLocks noGrp="1"/>
          </p:cNvSpPr>
          <p:nvPr>
            <p:ph type="title" hasCustomPrompt="1"/>
          </p:nvPr>
        </p:nvSpPr>
        <p:spPr>
          <a:xfrm>
            <a:off x="609600" y="991290"/>
            <a:ext cx="10972800" cy="348917"/>
          </a:xfrm>
        </p:spPr>
        <p:txBody>
          <a:bodyPr vert="horz" lIns="91440" tIns="45720" rIns="91440" bIns="45720" rtlCol="0" anchor="ctr">
            <a:noAutofit/>
          </a:bodyPr>
          <a:lstStyle>
            <a:lvl1pPr algn="ctr">
              <a:defRPr lang="en-US" sz="3600" dirty="0">
                <a:solidFill>
                  <a:schemeClr val="tx1"/>
                </a:solidFill>
              </a:defRPr>
            </a:lvl1pPr>
          </a:lstStyle>
          <a:p>
            <a:pPr lvl="0" algn="ctr"/>
            <a:r>
              <a:rPr lang="en-US" dirty="0"/>
              <a:t>Title</a:t>
            </a:r>
          </a:p>
        </p:txBody>
      </p:sp>
    </p:spTree>
    <p:extLst>
      <p:ext uri="{BB962C8B-B14F-4D97-AF65-F5344CB8AC3E}">
        <p14:creationId xmlns:p14="http://schemas.microsoft.com/office/powerpoint/2010/main" val="1185469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White Star - Transparent Background">
    <p:bg>
      <p:bgPr>
        <a:solidFill>
          <a:srgbClr val="FFFFFF"/>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5925B0-8544-B745-BAEC-0A86BDBB50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4" name="Rectangle 23">
            <a:extLst>
              <a:ext uri="{FF2B5EF4-FFF2-40B4-BE49-F238E27FC236}">
                <a16:creationId xmlns:a16="http://schemas.microsoft.com/office/drawing/2014/main" id="{247A0417-0B86-C947-B559-59C49703F9F8}"/>
              </a:ext>
            </a:extLst>
          </p:cNvPr>
          <p:cNvSpPr/>
          <p:nvPr userDrawn="1"/>
        </p:nvSpPr>
        <p:spPr>
          <a:xfrm>
            <a:off x="-19845" y="-4684"/>
            <a:ext cx="12211844" cy="6867368"/>
          </a:xfrm>
          <a:prstGeom prst="rect">
            <a:avLst/>
          </a:prstGeom>
          <a:gradFill flip="none" rotWithShape="1">
            <a:gsLst>
              <a:gs pos="0">
                <a:schemeClr val="tx1">
                  <a:lumMod val="82000"/>
                  <a:alpha val="46000"/>
                </a:schemeClr>
              </a:gs>
              <a:gs pos="99000">
                <a:schemeClr val="tx1">
                  <a:alpha val="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2" name="Parallelogram 1">
            <a:extLst>
              <a:ext uri="{FF2B5EF4-FFF2-40B4-BE49-F238E27FC236}">
                <a16:creationId xmlns:a16="http://schemas.microsoft.com/office/drawing/2014/main" id="{34DF2B04-DBD0-4243-8C33-A4E73A5A35B1}"/>
              </a:ext>
            </a:extLst>
          </p:cNvPr>
          <p:cNvSpPr/>
          <p:nvPr userDrawn="1"/>
        </p:nvSpPr>
        <p:spPr>
          <a:xfrm>
            <a:off x="-672352" y="0"/>
            <a:ext cx="7077635" cy="6867368"/>
          </a:xfrm>
          <a:prstGeom prst="parallelogram">
            <a:avLst/>
          </a:prstGeom>
          <a:solidFill>
            <a:srgbClr val="F1C91B">
              <a:alpha val="96863"/>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1102697" y="2629178"/>
            <a:ext cx="3805478" cy="396635"/>
          </a:xfrm>
        </p:spPr>
        <p:txBody>
          <a:bodyPr vert="horz" lIns="91440" tIns="45720" rIns="91440" bIns="45720" rtlCol="0" anchor="ctr">
            <a:noAutofit/>
          </a:bodyPr>
          <a:lstStyle>
            <a:lvl1pPr algn="ctr">
              <a:defRPr lang="en-US" sz="2800" dirty="0">
                <a:solidFill>
                  <a:schemeClr val="bg1"/>
                </a:solidFill>
              </a:defRPr>
            </a:lvl1pPr>
          </a:lstStyle>
          <a:p>
            <a:pPr lvl="0"/>
            <a:r>
              <a:rPr lang="en-US" dirty="0"/>
              <a:t>TITLE </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1102695" y="3025813"/>
            <a:ext cx="3805480" cy="1734446"/>
          </a:xfrm>
        </p:spPr>
        <p:txBody>
          <a:bodyPr vert="horz" lIns="91440" tIns="45720" rIns="91440" bIns="45720" rtlCol="0" anchor="ctr" anchorCtr="0">
            <a:noAutofit/>
          </a:bodyPr>
          <a:lstStyle>
            <a:lvl1pPr algn="ctr">
              <a:defRPr lang="en-US" sz="40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a:t>
            </a:r>
            <a:br>
              <a:rPr lang="en-US" dirty="0"/>
            </a:br>
            <a:r>
              <a:rPr lang="en-US" dirty="0"/>
              <a:t>Title</a:t>
            </a:r>
          </a:p>
        </p:txBody>
      </p:sp>
      <p:pic>
        <p:nvPicPr>
          <p:cNvPr id="17" name="Graphic 28">
            <a:extLst>
              <a:ext uri="{FF2B5EF4-FFF2-40B4-BE49-F238E27FC236}">
                <a16:creationId xmlns:a16="http://schemas.microsoft.com/office/drawing/2014/main" id="{97358947-2169-634F-BDB2-4C298B24B7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2014" y="5981846"/>
            <a:ext cx="1847504" cy="533424"/>
          </a:xfrm>
          <a:prstGeom prst="rect">
            <a:avLst/>
          </a:prstGeom>
        </p:spPr>
      </p:pic>
    </p:spTree>
    <p:extLst>
      <p:ext uri="{BB962C8B-B14F-4D97-AF65-F5344CB8AC3E}">
        <p14:creationId xmlns:p14="http://schemas.microsoft.com/office/powerpoint/2010/main" val="2195904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Person Layout">
    <p:bg>
      <p:bgPr>
        <a:solidFill>
          <a:schemeClr val="bg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7998978-A98D-D34D-B0C1-0BF5FCBFFE1F}"/>
              </a:ext>
            </a:extLst>
          </p:cNvPr>
          <p:cNvSpPr>
            <a:spLocks noGrp="1"/>
          </p:cNvSpPr>
          <p:nvPr>
            <p:ph type="pic" sz="quarter" idx="14" hasCustomPrompt="1"/>
          </p:nvPr>
        </p:nvSpPr>
        <p:spPr>
          <a:xfrm>
            <a:off x="784796" y="2415339"/>
            <a:ext cx="1593274" cy="1593274"/>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US" sz="1800">
                <a:solidFill>
                  <a:schemeClr val="tx1"/>
                </a:solidFill>
                <a:latin typeface="Clan Pro News" panose="020B0604020101020102" pitchFamily="34" charset="77"/>
              </a:defRPr>
            </a:lvl1pPr>
          </a:lstStyle>
          <a:p>
            <a:pPr lvl="0" algn="ctr"/>
            <a:r>
              <a:rPr lang="en-US" dirty="0"/>
              <a:t> </a:t>
            </a:r>
          </a:p>
        </p:txBody>
      </p:sp>
      <p:sp>
        <p:nvSpPr>
          <p:cNvPr id="11" name="Picture Placeholder 8">
            <a:extLst>
              <a:ext uri="{FF2B5EF4-FFF2-40B4-BE49-F238E27FC236}">
                <a16:creationId xmlns:a16="http://schemas.microsoft.com/office/drawing/2014/main" id="{E5F6CCB6-3C8D-904E-B661-9D11E30C5F48}"/>
              </a:ext>
            </a:extLst>
          </p:cNvPr>
          <p:cNvSpPr>
            <a:spLocks noGrp="1"/>
          </p:cNvSpPr>
          <p:nvPr>
            <p:ph type="pic" sz="quarter" idx="15" hasCustomPrompt="1"/>
          </p:nvPr>
        </p:nvSpPr>
        <p:spPr>
          <a:xfrm>
            <a:off x="5303690" y="2413001"/>
            <a:ext cx="1593274" cy="1593274"/>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US" sz="1800">
                <a:solidFill>
                  <a:schemeClr val="tx1"/>
                </a:solidFill>
                <a:latin typeface="Clan Pro News" panose="020B0604020101020102" pitchFamily="34" charset="77"/>
              </a:defRPr>
            </a:lvl1pPr>
          </a:lstStyle>
          <a:p>
            <a:pPr lvl="0" algn="ctr"/>
            <a:r>
              <a:rPr lang="en-US" dirty="0"/>
              <a:t> </a:t>
            </a:r>
          </a:p>
        </p:txBody>
      </p:sp>
      <p:sp>
        <p:nvSpPr>
          <p:cNvPr id="12" name="Picture Placeholder 8">
            <a:extLst>
              <a:ext uri="{FF2B5EF4-FFF2-40B4-BE49-F238E27FC236}">
                <a16:creationId xmlns:a16="http://schemas.microsoft.com/office/drawing/2014/main" id="{DBEBC2D4-905A-2447-9369-A601EC19D5A5}"/>
              </a:ext>
            </a:extLst>
          </p:cNvPr>
          <p:cNvSpPr>
            <a:spLocks noGrp="1"/>
          </p:cNvSpPr>
          <p:nvPr>
            <p:ph type="pic" sz="quarter" idx="17" hasCustomPrompt="1"/>
          </p:nvPr>
        </p:nvSpPr>
        <p:spPr>
          <a:xfrm>
            <a:off x="9822585" y="2413001"/>
            <a:ext cx="1593274" cy="1593274"/>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US" sz="1800">
                <a:solidFill>
                  <a:schemeClr val="tx1"/>
                </a:solidFill>
                <a:latin typeface="Clan Pro News" panose="020B0604020101020102" pitchFamily="34" charset="77"/>
              </a:defRPr>
            </a:lvl1pPr>
          </a:lstStyle>
          <a:p>
            <a:pPr lvl="0" algn="ctr"/>
            <a:r>
              <a:rPr lang="en-US" dirty="0"/>
              <a:t> </a:t>
            </a:r>
          </a:p>
        </p:txBody>
      </p:sp>
      <p:sp>
        <p:nvSpPr>
          <p:cNvPr id="13" name="Text Placeholder 13">
            <a:extLst>
              <a:ext uri="{FF2B5EF4-FFF2-40B4-BE49-F238E27FC236}">
                <a16:creationId xmlns:a16="http://schemas.microsoft.com/office/drawing/2014/main" id="{8C604F00-A684-9343-91B1-395FDA2D85CE}"/>
              </a:ext>
            </a:extLst>
          </p:cNvPr>
          <p:cNvSpPr>
            <a:spLocks noGrp="1"/>
          </p:cNvSpPr>
          <p:nvPr>
            <p:ph type="body" sz="quarter" idx="18" hasCustomPrompt="1"/>
          </p:nvPr>
        </p:nvSpPr>
        <p:spPr>
          <a:xfrm>
            <a:off x="518692" y="4229731"/>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14" name="Text Placeholder 13">
            <a:extLst>
              <a:ext uri="{FF2B5EF4-FFF2-40B4-BE49-F238E27FC236}">
                <a16:creationId xmlns:a16="http://schemas.microsoft.com/office/drawing/2014/main" id="{C43A095C-3654-5D42-A5D3-BA2792B84922}"/>
              </a:ext>
            </a:extLst>
          </p:cNvPr>
          <p:cNvSpPr>
            <a:spLocks noGrp="1"/>
          </p:cNvSpPr>
          <p:nvPr>
            <p:ph type="body" sz="quarter" idx="19" hasCustomPrompt="1"/>
          </p:nvPr>
        </p:nvSpPr>
        <p:spPr>
          <a:xfrm>
            <a:off x="5032510" y="4227393"/>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15" name="Text Placeholder 13">
            <a:extLst>
              <a:ext uri="{FF2B5EF4-FFF2-40B4-BE49-F238E27FC236}">
                <a16:creationId xmlns:a16="http://schemas.microsoft.com/office/drawing/2014/main" id="{C2B74E95-EA06-724D-A50F-01539674EEA3}"/>
              </a:ext>
            </a:extLst>
          </p:cNvPr>
          <p:cNvSpPr>
            <a:spLocks noGrp="1"/>
          </p:cNvSpPr>
          <p:nvPr>
            <p:ph type="body" sz="quarter" idx="21" hasCustomPrompt="1"/>
          </p:nvPr>
        </p:nvSpPr>
        <p:spPr>
          <a:xfrm>
            <a:off x="9546326" y="4227393"/>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16" name="Text Placeholder 13">
            <a:extLst>
              <a:ext uri="{FF2B5EF4-FFF2-40B4-BE49-F238E27FC236}">
                <a16:creationId xmlns:a16="http://schemas.microsoft.com/office/drawing/2014/main" id="{D2143A87-3A1D-1F44-A902-3EDB29C9074A}"/>
              </a:ext>
            </a:extLst>
          </p:cNvPr>
          <p:cNvSpPr>
            <a:spLocks noGrp="1"/>
          </p:cNvSpPr>
          <p:nvPr>
            <p:ph type="body" sz="quarter" idx="22" hasCustomPrompt="1"/>
          </p:nvPr>
        </p:nvSpPr>
        <p:spPr>
          <a:xfrm>
            <a:off x="518691" y="4826951"/>
            <a:ext cx="2127252" cy="522680"/>
          </a:xfrm>
        </p:spPr>
        <p:txBody>
          <a:bodyPr vert="horz" lIns="91440" tIns="45720" rIns="91440" bIns="45720" rtlCol="0">
            <a:noAutofit/>
          </a:bodyPr>
          <a:lstStyle>
            <a:lvl1pPr algn="ctr">
              <a:defRPr lang="en-US" sz="1800">
                <a:solidFill>
                  <a:schemeClr val="tx1"/>
                </a:solidFill>
              </a:defRPr>
            </a:lvl1pPr>
          </a:lstStyle>
          <a:p>
            <a:pPr lvl="0" algn="ctr"/>
            <a:r>
              <a:rPr lang="en-US" dirty="0"/>
              <a:t>Title</a:t>
            </a:r>
          </a:p>
        </p:txBody>
      </p:sp>
      <p:sp>
        <p:nvSpPr>
          <p:cNvPr id="17" name="Text Placeholder 13">
            <a:extLst>
              <a:ext uri="{FF2B5EF4-FFF2-40B4-BE49-F238E27FC236}">
                <a16:creationId xmlns:a16="http://schemas.microsoft.com/office/drawing/2014/main" id="{C20FB013-320A-8641-A1F1-0CB7F97CF89B}"/>
              </a:ext>
            </a:extLst>
          </p:cNvPr>
          <p:cNvSpPr>
            <a:spLocks noGrp="1"/>
          </p:cNvSpPr>
          <p:nvPr>
            <p:ph type="body" sz="quarter" idx="23" hasCustomPrompt="1"/>
          </p:nvPr>
        </p:nvSpPr>
        <p:spPr>
          <a:xfrm>
            <a:off x="5023960" y="4826951"/>
            <a:ext cx="2127252" cy="522680"/>
          </a:xfrm>
        </p:spPr>
        <p:txBody>
          <a:bodyPr vert="horz" lIns="91440" tIns="45720" rIns="91440" bIns="45720" rtlCol="0">
            <a:noAutofit/>
          </a:bodyPr>
          <a:lstStyle>
            <a:lvl1pPr algn="ctr">
              <a:defRPr lang="en-US" sz="1800">
                <a:solidFill>
                  <a:schemeClr val="tx1"/>
                </a:solidFill>
              </a:defRPr>
            </a:lvl1pPr>
          </a:lstStyle>
          <a:p>
            <a:pPr lvl="0" algn="ctr"/>
            <a:r>
              <a:rPr lang="en-US"/>
              <a:t>Title</a:t>
            </a:r>
          </a:p>
        </p:txBody>
      </p:sp>
      <p:sp>
        <p:nvSpPr>
          <p:cNvPr id="18" name="Text Placeholder 13">
            <a:extLst>
              <a:ext uri="{FF2B5EF4-FFF2-40B4-BE49-F238E27FC236}">
                <a16:creationId xmlns:a16="http://schemas.microsoft.com/office/drawing/2014/main" id="{EB79591B-9E71-8649-A901-935D5A408B49}"/>
              </a:ext>
            </a:extLst>
          </p:cNvPr>
          <p:cNvSpPr>
            <a:spLocks noGrp="1"/>
          </p:cNvSpPr>
          <p:nvPr>
            <p:ph type="body" sz="quarter" idx="25" hasCustomPrompt="1"/>
          </p:nvPr>
        </p:nvSpPr>
        <p:spPr>
          <a:xfrm>
            <a:off x="9546325" y="4826951"/>
            <a:ext cx="2127252" cy="522680"/>
          </a:xfrm>
        </p:spPr>
        <p:txBody>
          <a:bodyPr vert="horz" lIns="91440" tIns="45720" rIns="91440" bIns="45720" rtlCol="0">
            <a:noAutofit/>
          </a:bodyPr>
          <a:lstStyle>
            <a:lvl1pPr algn="ctr">
              <a:defRPr lang="en-US" sz="1800">
                <a:solidFill>
                  <a:schemeClr val="tx1"/>
                </a:solidFill>
              </a:defRPr>
            </a:lvl1pPr>
          </a:lstStyle>
          <a:p>
            <a:pPr lvl="0" algn="ctr"/>
            <a:r>
              <a:rPr lang="en-US" dirty="0"/>
              <a:t>Title</a:t>
            </a:r>
          </a:p>
        </p:txBody>
      </p:sp>
      <p:sp>
        <p:nvSpPr>
          <p:cNvPr id="19" name="Text Placeholder 13">
            <a:extLst>
              <a:ext uri="{FF2B5EF4-FFF2-40B4-BE49-F238E27FC236}">
                <a16:creationId xmlns:a16="http://schemas.microsoft.com/office/drawing/2014/main" id="{0BD973D6-5A24-F044-87AD-48E81B151D1D}"/>
              </a:ext>
            </a:extLst>
          </p:cNvPr>
          <p:cNvSpPr>
            <a:spLocks noGrp="1"/>
          </p:cNvSpPr>
          <p:nvPr>
            <p:ph type="body" sz="quarter" idx="26" hasCustomPrompt="1"/>
          </p:nvPr>
        </p:nvSpPr>
        <p:spPr>
          <a:xfrm>
            <a:off x="518692" y="4513769"/>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20" name="Text Placeholder 13">
            <a:extLst>
              <a:ext uri="{FF2B5EF4-FFF2-40B4-BE49-F238E27FC236}">
                <a16:creationId xmlns:a16="http://schemas.microsoft.com/office/drawing/2014/main" id="{71455B87-6A24-6541-96B0-49C19CFFD2B7}"/>
              </a:ext>
            </a:extLst>
          </p:cNvPr>
          <p:cNvSpPr>
            <a:spLocks noGrp="1"/>
          </p:cNvSpPr>
          <p:nvPr>
            <p:ph type="body" sz="quarter" idx="27" hasCustomPrompt="1"/>
          </p:nvPr>
        </p:nvSpPr>
        <p:spPr>
          <a:xfrm>
            <a:off x="5032509" y="4511431"/>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21" name="Text Placeholder 13">
            <a:extLst>
              <a:ext uri="{FF2B5EF4-FFF2-40B4-BE49-F238E27FC236}">
                <a16:creationId xmlns:a16="http://schemas.microsoft.com/office/drawing/2014/main" id="{9F040433-C53E-004C-B4C7-F35B89DC427C}"/>
              </a:ext>
            </a:extLst>
          </p:cNvPr>
          <p:cNvSpPr>
            <a:spLocks noGrp="1"/>
          </p:cNvSpPr>
          <p:nvPr>
            <p:ph type="body" sz="quarter" idx="29" hasCustomPrompt="1"/>
          </p:nvPr>
        </p:nvSpPr>
        <p:spPr>
          <a:xfrm>
            <a:off x="9546326" y="4511431"/>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22" name="Picture Placeholder 8">
            <a:extLst>
              <a:ext uri="{FF2B5EF4-FFF2-40B4-BE49-F238E27FC236}">
                <a16:creationId xmlns:a16="http://schemas.microsoft.com/office/drawing/2014/main" id="{DC007221-7921-2346-B3ED-99AAE8FEAD88}"/>
              </a:ext>
            </a:extLst>
          </p:cNvPr>
          <p:cNvSpPr>
            <a:spLocks noGrp="1"/>
          </p:cNvSpPr>
          <p:nvPr>
            <p:ph type="pic" sz="quarter" idx="31" hasCustomPrompt="1"/>
          </p:nvPr>
        </p:nvSpPr>
        <p:spPr>
          <a:xfrm>
            <a:off x="3044243" y="2417823"/>
            <a:ext cx="1593274" cy="1593274"/>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US" sz="1800">
                <a:solidFill>
                  <a:schemeClr val="tx1"/>
                </a:solidFill>
                <a:latin typeface="Clan Pro News" panose="020B0604020101020102" pitchFamily="34" charset="77"/>
              </a:defRPr>
            </a:lvl1pPr>
          </a:lstStyle>
          <a:p>
            <a:pPr lvl="0" algn="ctr"/>
            <a:r>
              <a:rPr lang="en-US" dirty="0"/>
              <a:t> </a:t>
            </a:r>
          </a:p>
        </p:txBody>
      </p:sp>
      <p:sp>
        <p:nvSpPr>
          <p:cNvPr id="23" name="Picture Placeholder 8">
            <a:extLst>
              <a:ext uri="{FF2B5EF4-FFF2-40B4-BE49-F238E27FC236}">
                <a16:creationId xmlns:a16="http://schemas.microsoft.com/office/drawing/2014/main" id="{0D41CBB0-478D-7743-8B1B-97BE0D6E2809}"/>
              </a:ext>
            </a:extLst>
          </p:cNvPr>
          <p:cNvSpPr>
            <a:spLocks noGrp="1"/>
          </p:cNvSpPr>
          <p:nvPr>
            <p:ph type="pic" sz="quarter" idx="33" hasCustomPrompt="1"/>
          </p:nvPr>
        </p:nvSpPr>
        <p:spPr>
          <a:xfrm>
            <a:off x="7563137" y="2413001"/>
            <a:ext cx="1593274" cy="1593274"/>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defRPr lang="en-US" sz="1800">
                <a:solidFill>
                  <a:schemeClr val="tx1"/>
                </a:solidFill>
                <a:latin typeface="Clan Pro News" panose="020B0604020101020102" pitchFamily="34" charset="77"/>
              </a:defRPr>
            </a:lvl1pPr>
          </a:lstStyle>
          <a:p>
            <a:pPr lvl="0" algn="ctr"/>
            <a:r>
              <a:rPr lang="en-US" dirty="0"/>
              <a:t> </a:t>
            </a:r>
          </a:p>
        </p:txBody>
      </p:sp>
      <p:sp>
        <p:nvSpPr>
          <p:cNvPr id="24" name="Text Placeholder 13">
            <a:extLst>
              <a:ext uri="{FF2B5EF4-FFF2-40B4-BE49-F238E27FC236}">
                <a16:creationId xmlns:a16="http://schemas.microsoft.com/office/drawing/2014/main" id="{1919F90B-E5F3-184C-A3DA-A81BEFFF3B25}"/>
              </a:ext>
            </a:extLst>
          </p:cNvPr>
          <p:cNvSpPr>
            <a:spLocks noGrp="1"/>
          </p:cNvSpPr>
          <p:nvPr>
            <p:ph type="body" sz="quarter" idx="35" hasCustomPrompt="1"/>
          </p:nvPr>
        </p:nvSpPr>
        <p:spPr>
          <a:xfrm>
            <a:off x="2775601" y="4232215"/>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25" name="Text Placeholder 13">
            <a:extLst>
              <a:ext uri="{FF2B5EF4-FFF2-40B4-BE49-F238E27FC236}">
                <a16:creationId xmlns:a16="http://schemas.microsoft.com/office/drawing/2014/main" id="{67C0CD72-E6E3-7A44-A291-0B445E8828D8}"/>
              </a:ext>
            </a:extLst>
          </p:cNvPr>
          <p:cNvSpPr>
            <a:spLocks noGrp="1"/>
          </p:cNvSpPr>
          <p:nvPr>
            <p:ph type="body" sz="quarter" idx="37" hasCustomPrompt="1"/>
          </p:nvPr>
        </p:nvSpPr>
        <p:spPr>
          <a:xfrm>
            <a:off x="7289418" y="4227393"/>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26" name="Text Placeholder 13">
            <a:extLst>
              <a:ext uri="{FF2B5EF4-FFF2-40B4-BE49-F238E27FC236}">
                <a16:creationId xmlns:a16="http://schemas.microsoft.com/office/drawing/2014/main" id="{49055D24-E12E-7646-946F-8BA76A8641EC}"/>
              </a:ext>
            </a:extLst>
          </p:cNvPr>
          <p:cNvSpPr>
            <a:spLocks noGrp="1"/>
          </p:cNvSpPr>
          <p:nvPr>
            <p:ph type="body" sz="quarter" idx="39" hasCustomPrompt="1"/>
          </p:nvPr>
        </p:nvSpPr>
        <p:spPr>
          <a:xfrm>
            <a:off x="2766203" y="4826951"/>
            <a:ext cx="2127252" cy="522680"/>
          </a:xfrm>
        </p:spPr>
        <p:txBody>
          <a:bodyPr vert="horz" lIns="91440" tIns="45720" rIns="91440" bIns="45720" rtlCol="0">
            <a:noAutofit/>
          </a:bodyPr>
          <a:lstStyle>
            <a:lvl1pPr algn="ctr">
              <a:defRPr lang="en-US" sz="1800">
                <a:solidFill>
                  <a:schemeClr val="tx1"/>
                </a:solidFill>
              </a:defRPr>
            </a:lvl1pPr>
          </a:lstStyle>
          <a:p>
            <a:pPr lvl="0" algn="ctr"/>
            <a:r>
              <a:rPr lang="en-US" dirty="0"/>
              <a:t>Title</a:t>
            </a:r>
          </a:p>
        </p:txBody>
      </p:sp>
      <p:sp>
        <p:nvSpPr>
          <p:cNvPr id="27" name="Text Placeholder 13">
            <a:extLst>
              <a:ext uri="{FF2B5EF4-FFF2-40B4-BE49-F238E27FC236}">
                <a16:creationId xmlns:a16="http://schemas.microsoft.com/office/drawing/2014/main" id="{B025A0C6-58CD-134C-A82B-379EDF56FE48}"/>
              </a:ext>
            </a:extLst>
          </p:cNvPr>
          <p:cNvSpPr>
            <a:spLocks noGrp="1"/>
          </p:cNvSpPr>
          <p:nvPr>
            <p:ph type="body" sz="quarter" idx="41" hasCustomPrompt="1"/>
          </p:nvPr>
        </p:nvSpPr>
        <p:spPr>
          <a:xfrm>
            <a:off x="7304765" y="4826951"/>
            <a:ext cx="2127252" cy="522680"/>
          </a:xfrm>
        </p:spPr>
        <p:txBody>
          <a:bodyPr vert="horz" lIns="91440" tIns="45720" rIns="91440" bIns="45720" rtlCol="0">
            <a:noAutofit/>
          </a:bodyPr>
          <a:lstStyle>
            <a:lvl1pPr algn="ctr">
              <a:defRPr lang="en-US" sz="1800">
                <a:solidFill>
                  <a:schemeClr val="tx1"/>
                </a:solidFill>
              </a:defRPr>
            </a:lvl1pPr>
          </a:lstStyle>
          <a:p>
            <a:pPr lvl="0" algn="ctr"/>
            <a:r>
              <a:rPr lang="en-US" dirty="0"/>
              <a:t>Title</a:t>
            </a:r>
          </a:p>
        </p:txBody>
      </p:sp>
      <p:sp>
        <p:nvSpPr>
          <p:cNvPr id="28" name="Text Placeholder 13">
            <a:extLst>
              <a:ext uri="{FF2B5EF4-FFF2-40B4-BE49-F238E27FC236}">
                <a16:creationId xmlns:a16="http://schemas.microsoft.com/office/drawing/2014/main" id="{358DBBDC-5FB6-7543-ACAD-52976F1A20E9}"/>
              </a:ext>
            </a:extLst>
          </p:cNvPr>
          <p:cNvSpPr>
            <a:spLocks noGrp="1"/>
          </p:cNvSpPr>
          <p:nvPr>
            <p:ph type="body" sz="quarter" idx="43" hasCustomPrompt="1"/>
          </p:nvPr>
        </p:nvSpPr>
        <p:spPr>
          <a:xfrm>
            <a:off x="2775601" y="4516253"/>
            <a:ext cx="2127249"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29" name="Text Placeholder 13">
            <a:extLst>
              <a:ext uri="{FF2B5EF4-FFF2-40B4-BE49-F238E27FC236}">
                <a16:creationId xmlns:a16="http://schemas.microsoft.com/office/drawing/2014/main" id="{4A8FE3CE-86D4-7D47-82A3-91BC1EA59A05}"/>
              </a:ext>
            </a:extLst>
          </p:cNvPr>
          <p:cNvSpPr>
            <a:spLocks noGrp="1"/>
          </p:cNvSpPr>
          <p:nvPr>
            <p:ph type="body" sz="quarter" idx="45" hasCustomPrompt="1"/>
          </p:nvPr>
        </p:nvSpPr>
        <p:spPr>
          <a:xfrm>
            <a:off x="7289418" y="4511431"/>
            <a:ext cx="2127250"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31" name="Slide Number Placeholder 5">
            <a:extLst>
              <a:ext uri="{FF2B5EF4-FFF2-40B4-BE49-F238E27FC236}">
                <a16:creationId xmlns:a16="http://schemas.microsoft.com/office/drawing/2014/main" id="{60AD7644-C2B6-C648-8702-656AB87982B6}"/>
              </a:ext>
            </a:extLst>
          </p:cNvPr>
          <p:cNvSpPr>
            <a:spLocks noGrp="1"/>
          </p:cNvSpPr>
          <p:nvPr>
            <p:ph type="sldNum" sz="quarter" idx="4"/>
          </p:nvPr>
        </p:nvSpPr>
        <p:spPr>
          <a:xfrm>
            <a:off x="5890743"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sp>
        <p:nvSpPr>
          <p:cNvPr id="30" name="Title 1">
            <a:extLst>
              <a:ext uri="{FF2B5EF4-FFF2-40B4-BE49-F238E27FC236}">
                <a16:creationId xmlns:a16="http://schemas.microsoft.com/office/drawing/2014/main" id="{4BE15CD7-733E-974C-A88C-355B792F9A72}"/>
              </a:ext>
            </a:extLst>
          </p:cNvPr>
          <p:cNvSpPr>
            <a:spLocks noGrp="1"/>
          </p:cNvSpPr>
          <p:nvPr>
            <p:ph type="title" hasCustomPrompt="1"/>
          </p:nvPr>
        </p:nvSpPr>
        <p:spPr>
          <a:xfrm>
            <a:off x="609600" y="991290"/>
            <a:ext cx="10972800" cy="348917"/>
          </a:xfrm>
        </p:spPr>
        <p:txBody>
          <a:bodyPr vert="horz" lIns="91440" tIns="45720" rIns="91440" bIns="45720" rtlCol="0" anchor="ctr">
            <a:noAutofit/>
          </a:bodyPr>
          <a:lstStyle>
            <a:lvl1pPr algn="ctr">
              <a:defRPr lang="en-US" sz="3600" dirty="0">
                <a:solidFill>
                  <a:schemeClr val="tx1"/>
                </a:solidFill>
              </a:defRPr>
            </a:lvl1pPr>
          </a:lstStyle>
          <a:p>
            <a:pPr lvl="0" algn="ctr"/>
            <a:r>
              <a:rPr lang="en-US" dirty="0"/>
              <a:t>Title</a:t>
            </a:r>
          </a:p>
        </p:txBody>
      </p:sp>
    </p:spTree>
    <p:extLst>
      <p:ext uri="{BB962C8B-B14F-4D97-AF65-F5344CB8AC3E}">
        <p14:creationId xmlns:p14="http://schemas.microsoft.com/office/powerpoint/2010/main" val="2256975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Person Layout">
    <p:bg>
      <p:bgPr>
        <a:solidFill>
          <a:schemeClr val="bg1"/>
        </a:solidFill>
        <a:effectLst/>
      </p:bgPr>
    </p:bg>
    <p:spTree>
      <p:nvGrpSpPr>
        <p:cNvPr id="1" name=""/>
        <p:cNvGrpSpPr/>
        <p:nvPr/>
      </p:nvGrpSpPr>
      <p:grpSpPr>
        <a:xfrm>
          <a:off x="0" y="0"/>
          <a:ext cx="0" cy="0"/>
          <a:chOff x="0" y="0"/>
          <a:chExt cx="0" cy="0"/>
        </a:xfrm>
      </p:grpSpPr>
      <p:sp>
        <p:nvSpPr>
          <p:cNvPr id="35" name="Picture Placeholder 8">
            <a:extLst>
              <a:ext uri="{FF2B5EF4-FFF2-40B4-BE49-F238E27FC236}">
                <a16:creationId xmlns:a16="http://schemas.microsoft.com/office/drawing/2014/main" id="{CF81FA66-BE9E-4E44-BDF7-A725E1CD62CA}"/>
              </a:ext>
            </a:extLst>
          </p:cNvPr>
          <p:cNvSpPr>
            <a:spLocks noGrp="1"/>
          </p:cNvSpPr>
          <p:nvPr>
            <p:ph type="pic" sz="quarter" idx="14" hasCustomPrompt="1"/>
          </p:nvPr>
        </p:nvSpPr>
        <p:spPr>
          <a:xfrm>
            <a:off x="1684651" y="1364729"/>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dirty="0">
                <a:solidFill>
                  <a:schemeClr val="tx1"/>
                </a:solidFill>
                <a:latin typeface="Clan Pro News" panose="020B0604020101020102" pitchFamily="34" charset="77"/>
              </a:defRPr>
            </a:lvl1pPr>
          </a:lstStyle>
          <a:p>
            <a:pPr lvl="0" algn="ctr"/>
            <a:r>
              <a:rPr lang="en-US" dirty="0"/>
              <a:t> </a:t>
            </a:r>
          </a:p>
        </p:txBody>
      </p:sp>
      <p:sp>
        <p:nvSpPr>
          <p:cNvPr id="36" name="Picture Placeholder 8">
            <a:extLst>
              <a:ext uri="{FF2B5EF4-FFF2-40B4-BE49-F238E27FC236}">
                <a16:creationId xmlns:a16="http://schemas.microsoft.com/office/drawing/2014/main" id="{29A93922-A521-2A4E-992C-13DAEE763AD3}"/>
              </a:ext>
            </a:extLst>
          </p:cNvPr>
          <p:cNvSpPr>
            <a:spLocks noGrp="1"/>
          </p:cNvSpPr>
          <p:nvPr>
            <p:ph type="pic" sz="quarter" idx="15" hasCustomPrompt="1"/>
          </p:nvPr>
        </p:nvSpPr>
        <p:spPr>
          <a:xfrm>
            <a:off x="5418451" y="1364729"/>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37" name="Picture Placeholder 8">
            <a:extLst>
              <a:ext uri="{FF2B5EF4-FFF2-40B4-BE49-F238E27FC236}">
                <a16:creationId xmlns:a16="http://schemas.microsoft.com/office/drawing/2014/main" id="{3B87CCDD-1BBB-6B40-8B7F-7E4070007E2D}"/>
              </a:ext>
            </a:extLst>
          </p:cNvPr>
          <p:cNvSpPr>
            <a:spLocks noGrp="1"/>
          </p:cNvSpPr>
          <p:nvPr>
            <p:ph type="pic" sz="quarter" idx="17" hasCustomPrompt="1"/>
          </p:nvPr>
        </p:nvSpPr>
        <p:spPr>
          <a:xfrm>
            <a:off x="9171776" y="1364729"/>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38" name="Text Placeholder 13">
            <a:extLst>
              <a:ext uri="{FF2B5EF4-FFF2-40B4-BE49-F238E27FC236}">
                <a16:creationId xmlns:a16="http://schemas.microsoft.com/office/drawing/2014/main" id="{F3D36D9C-F339-4640-B4E6-4A8FFE111DC5}"/>
              </a:ext>
            </a:extLst>
          </p:cNvPr>
          <p:cNvSpPr>
            <a:spLocks noGrp="1"/>
          </p:cNvSpPr>
          <p:nvPr>
            <p:ph type="body" sz="quarter" idx="19" hasCustomPrompt="1"/>
          </p:nvPr>
        </p:nvSpPr>
        <p:spPr>
          <a:xfrm>
            <a:off x="4789842" y="2830743"/>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39" name="Text Placeholder 13">
            <a:extLst>
              <a:ext uri="{FF2B5EF4-FFF2-40B4-BE49-F238E27FC236}">
                <a16:creationId xmlns:a16="http://schemas.microsoft.com/office/drawing/2014/main" id="{932D2EF1-AE10-A940-9341-9A8FF05F353D}"/>
              </a:ext>
            </a:extLst>
          </p:cNvPr>
          <p:cNvSpPr>
            <a:spLocks noGrp="1"/>
          </p:cNvSpPr>
          <p:nvPr>
            <p:ph type="body" sz="quarter" idx="21" hasCustomPrompt="1"/>
          </p:nvPr>
        </p:nvSpPr>
        <p:spPr>
          <a:xfrm>
            <a:off x="8543167" y="2830743"/>
            <a:ext cx="2573973" cy="268903"/>
          </a:xfrm>
        </p:spPr>
        <p:txBody>
          <a:bodyPr vert="horz" lIns="91440" tIns="45720" rIns="91440" bIns="45720" rtlCol="0" anchor="ctr" anchorCtr="0">
            <a:noAutofit/>
          </a:bodyPr>
          <a:lstStyle>
            <a:lvl1pPr algn="ctr">
              <a:defRPr lang="en-US" sz="1800" b="1" cap="none" spc="0" baseline="0" dirty="0">
                <a:solidFill>
                  <a:schemeClr val="tx1"/>
                </a:solidFill>
                <a:latin typeface="Clan Pro" panose="020B0604020101020102" pitchFamily="34" charset="77"/>
              </a:defRPr>
            </a:lvl1pPr>
          </a:lstStyle>
          <a:p>
            <a:pPr lvl="0" algn="ctr"/>
            <a:r>
              <a:rPr lang="en-US" dirty="0"/>
              <a:t>First name</a:t>
            </a:r>
          </a:p>
        </p:txBody>
      </p:sp>
      <p:sp>
        <p:nvSpPr>
          <p:cNvPr id="40" name="Text Placeholder 13">
            <a:extLst>
              <a:ext uri="{FF2B5EF4-FFF2-40B4-BE49-F238E27FC236}">
                <a16:creationId xmlns:a16="http://schemas.microsoft.com/office/drawing/2014/main" id="{DE92265E-9054-614A-A1D4-F56B96ED2B27}"/>
              </a:ext>
            </a:extLst>
          </p:cNvPr>
          <p:cNvSpPr>
            <a:spLocks noGrp="1"/>
          </p:cNvSpPr>
          <p:nvPr>
            <p:ph type="body" sz="quarter" idx="22" hasCustomPrompt="1"/>
          </p:nvPr>
        </p:nvSpPr>
        <p:spPr>
          <a:xfrm>
            <a:off x="1279403" y="3399139"/>
            <a:ext cx="2127250" cy="414106"/>
          </a:xfrm>
        </p:spPr>
        <p:txBody>
          <a:bodyPr vert="horz" lIns="91440" tIns="45720" rIns="91440" bIns="45720" rtlCol="0">
            <a:noAutofit/>
          </a:bodyPr>
          <a:lstStyle>
            <a:lvl1pPr algn="ctr">
              <a:defRPr lang="en-US" sz="1400">
                <a:solidFill>
                  <a:schemeClr val="tx1"/>
                </a:solidFill>
              </a:defRPr>
            </a:lvl1pPr>
          </a:lstStyle>
          <a:p>
            <a:pPr lvl="0" algn="ctr"/>
            <a:r>
              <a:rPr lang="en-US" dirty="0"/>
              <a:t>Title</a:t>
            </a:r>
          </a:p>
        </p:txBody>
      </p:sp>
      <p:sp>
        <p:nvSpPr>
          <p:cNvPr id="41" name="Text Placeholder 13">
            <a:extLst>
              <a:ext uri="{FF2B5EF4-FFF2-40B4-BE49-F238E27FC236}">
                <a16:creationId xmlns:a16="http://schemas.microsoft.com/office/drawing/2014/main" id="{AA3637FD-13F4-1F4C-8046-4ECB9E1DE289}"/>
              </a:ext>
            </a:extLst>
          </p:cNvPr>
          <p:cNvSpPr>
            <a:spLocks noGrp="1"/>
          </p:cNvSpPr>
          <p:nvPr>
            <p:ph type="body" sz="quarter" idx="23" hasCustomPrompt="1"/>
          </p:nvPr>
        </p:nvSpPr>
        <p:spPr>
          <a:xfrm>
            <a:off x="5013203" y="3399139"/>
            <a:ext cx="2127250" cy="41410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42" name="Text Placeholder 13">
            <a:extLst>
              <a:ext uri="{FF2B5EF4-FFF2-40B4-BE49-F238E27FC236}">
                <a16:creationId xmlns:a16="http://schemas.microsoft.com/office/drawing/2014/main" id="{18E24D57-4DC0-F64F-A0C8-C6383B45FCAC}"/>
              </a:ext>
            </a:extLst>
          </p:cNvPr>
          <p:cNvSpPr>
            <a:spLocks noGrp="1"/>
          </p:cNvSpPr>
          <p:nvPr>
            <p:ph type="body" sz="quarter" idx="25" hasCustomPrompt="1"/>
          </p:nvPr>
        </p:nvSpPr>
        <p:spPr>
          <a:xfrm>
            <a:off x="8766528" y="3399139"/>
            <a:ext cx="2127250" cy="41410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43" name="Text Placeholder 13">
            <a:extLst>
              <a:ext uri="{FF2B5EF4-FFF2-40B4-BE49-F238E27FC236}">
                <a16:creationId xmlns:a16="http://schemas.microsoft.com/office/drawing/2014/main" id="{AA2FA630-41D4-6E4F-B5ED-8306C049B7FC}"/>
              </a:ext>
            </a:extLst>
          </p:cNvPr>
          <p:cNvSpPr>
            <a:spLocks noGrp="1"/>
          </p:cNvSpPr>
          <p:nvPr>
            <p:ph type="body" sz="quarter" idx="27" hasCustomPrompt="1"/>
          </p:nvPr>
        </p:nvSpPr>
        <p:spPr>
          <a:xfrm>
            <a:off x="4789842" y="3114781"/>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44" name="Text Placeholder 13">
            <a:extLst>
              <a:ext uri="{FF2B5EF4-FFF2-40B4-BE49-F238E27FC236}">
                <a16:creationId xmlns:a16="http://schemas.microsoft.com/office/drawing/2014/main" id="{89404259-4606-6244-9B81-5B07DF14AEB2}"/>
              </a:ext>
            </a:extLst>
          </p:cNvPr>
          <p:cNvSpPr>
            <a:spLocks noGrp="1"/>
          </p:cNvSpPr>
          <p:nvPr>
            <p:ph type="body" sz="quarter" idx="29" hasCustomPrompt="1"/>
          </p:nvPr>
        </p:nvSpPr>
        <p:spPr>
          <a:xfrm>
            <a:off x="8543167" y="3114781"/>
            <a:ext cx="2573973" cy="268903"/>
          </a:xfrm>
        </p:spPr>
        <p:txBody>
          <a:bodyPr vert="horz" lIns="91440" tIns="45720" rIns="91440" bIns="45720" rtlCol="0" anchor="ctr" anchorCtr="0">
            <a:noAutofit/>
          </a:bodyPr>
          <a:lstStyle>
            <a:lvl1pPr algn="ctr">
              <a:defRPr lang="en-US" sz="1800" b="1" cap="none" spc="0" baseline="0" dirty="0">
                <a:solidFill>
                  <a:schemeClr val="tx1"/>
                </a:solidFill>
                <a:latin typeface="Clan Pro" panose="020B0604020101020102" pitchFamily="34" charset="77"/>
              </a:defRPr>
            </a:lvl1pPr>
          </a:lstStyle>
          <a:p>
            <a:pPr lvl="0" algn="ctr"/>
            <a:r>
              <a:rPr lang="en-US" dirty="0"/>
              <a:t>Last name</a:t>
            </a:r>
          </a:p>
        </p:txBody>
      </p:sp>
      <p:sp>
        <p:nvSpPr>
          <p:cNvPr id="45" name="Picture Placeholder 8">
            <a:extLst>
              <a:ext uri="{FF2B5EF4-FFF2-40B4-BE49-F238E27FC236}">
                <a16:creationId xmlns:a16="http://schemas.microsoft.com/office/drawing/2014/main" id="{88304CD3-9D9B-7D41-957A-1A84DC2CF709}"/>
              </a:ext>
            </a:extLst>
          </p:cNvPr>
          <p:cNvSpPr>
            <a:spLocks noGrp="1"/>
          </p:cNvSpPr>
          <p:nvPr>
            <p:ph type="pic" sz="quarter" idx="30" hasCustomPrompt="1"/>
          </p:nvPr>
        </p:nvSpPr>
        <p:spPr>
          <a:xfrm>
            <a:off x="1684651" y="4081237"/>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46" name="Picture Placeholder 8">
            <a:extLst>
              <a:ext uri="{FF2B5EF4-FFF2-40B4-BE49-F238E27FC236}">
                <a16:creationId xmlns:a16="http://schemas.microsoft.com/office/drawing/2014/main" id="{DCBE56DD-129C-BE4F-AB5D-222912E93A83}"/>
              </a:ext>
            </a:extLst>
          </p:cNvPr>
          <p:cNvSpPr>
            <a:spLocks noGrp="1"/>
          </p:cNvSpPr>
          <p:nvPr>
            <p:ph type="pic" sz="quarter" idx="31" hasCustomPrompt="1"/>
          </p:nvPr>
        </p:nvSpPr>
        <p:spPr>
          <a:xfrm>
            <a:off x="5418451" y="4081237"/>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47" name="Picture Placeholder 8">
            <a:extLst>
              <a:ext uri="{FF2B5EF4-FFF2-40B4-BE49-F238E27FC236}">
                <a16:creationId xmlns:a16="http://schemas.microsoft.com/office/drawing/2014/main" id="{327A4B1C-62CB-774C-8B6A-B98B40E3912C}"/>
              </a:ext>
            </a:extLst>
          </p:cNvPr>
          <p:cNvSpPr>
            <a:spLocks noGrp="1"/>
          </p:cNvSpPr>
          <p:nvPr>
            <p:ph type="pic" sz="quarter" idx="33" hasCustomPrompt="1"/>
          </p:nvPr>
        </p:nvSpPr>
        <p:spPr>
          <a:xfrm>
            <a:off x="9171776" y="4081237"/>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48" name="Text Placeholder 13">
            <a:extLst>
              <a:ext uri="{FF2B5EF4-FFF2-40B4-BE49-F238E27FC236}">
                <a16:creationId xmlns:a16="http://schemas.microsoft.com/office/drawing/2014/main" id="{8AF25750-DDFB-0844-8CD9-389A57E63702}"/>
              </a:ext>
            </a:extLst>
          </p:cNvPr>
          <p:cNvSpPr>
            <a:spLocks noGrp="1"/>
          </p:cNvSpPr>
          <p:nvPr>
            <p:ph type="body" sz="quarter" idx="35" hasCustomPrompt="1"/>
          </p:nvPr>
        </p:nvSpPr>
        <p:spPr>
          <a:xfrm>
            <a:off x="4789842" y="5547251"/>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49" name="Text Placeholder 13">
            <a:extLst>
              <a:ext uri="{FF2B5EF4-FFF2-40B4-BE49-F238E27FC236}">
                <a16:creationId xmlns:a16="http://schemas.microsoft.com/office/drawing/2014/main" id="{0FB7E7B0-81ED-B645-A115-88E7471FD028}"/>
              </a:ext>
            </a:extLst>
          </p:cNvPr>
          <p:cNvSpPr>
            <a:spLocks noGrp="1"/>
          </p:cNvSpPr>
          <p:nvPr>
            <p:ph type="body" sz="quarter" idx="37" hasCustomPrompt="1"/>
          </p:nvPr>
        </p:nvSpPr>
        <p:spPr>
          <a:xfrm>
            <a:off x="8543167" y="5547251"/>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50" name="Text Placeholder 13">
            <a:extLst>
              <a:ext uri="{FF2B5EF4-FFF2-40B4-BE49-F238E27FC236}">
                <a16:creationId xmlns:a16="http://schemas.microsoft.com/office/drawing/2014/main" id="{5B35F0E9-01E6-C94A-8B00-3F32C9864CC7}"/>
              </a:ext>
            </a:extLst>
          </p:cNvPr>
          <p:cNvSpPr>
            <a:spLocks noGrp="1"/>
          </p:cNvSpPr>
          <p:nvPr>
            <p:ph type="body" sz="quarter" idx="38" hasCustomPrompt="1"/>
          </p:nvPr>
        </p:nvSpPr>
        <p:spPr>
          <a:xfrm>
            <a:off x="1279403" y="6115647"/>
            <a:ext cx="2127250" cy="41410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51" name="Text Placeholder 13">
            <a:extLst>
              <a:ext uri="{FF2B5EF4-FFF2-40B4-BE49-F238E27FC236}">
                <a16:creationId xmlns:a16="http://schemas.microsoft.com/office/drawing/2014/main" id="{A2A83D08-A92C-8942-BAA9-16A9056BC95F}"/>
              </a:ext>
            </a:extLst>
          </p:cNvPr>
          <p:cNvSpPr>
            <a:spLocks noGrp="1"/>
          </p:cNvSpPr>
          <p:nvPr>
            <p:ph type="body" sz="quarter" idx="39" hasCustomPrompt="1"/>
          </p:nvPr>
        </p:nvSpPr>
        <p:spPr>
          <a:xfrm>
            <a:off x="5013203" y="6115647"/>
            <a:ext cx="2127250" cy="41410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52" name="Text Placeholder 13">
            <a:extLst>
              <a:ext uri="{FF2B5EF4-FFF2-40B4-BE49-F238E27FC236}">
                <a16:creationId xmlns:a16="http://schemas.microsoft.com/office/drawing/2014/main" id="{87AA7933-B0C5-1441-AC43-B7D557EEC9F0}"/>
              </a:ext>
            </a:extLst>
          </p:cNvPr>
          <p:cNvSpPr>
            <a:spLocks noGrp="1"/>
          </p:cNvSpPr>
          <p:nvPr>
            <p:ph type="body" sz="quarter" idx="41" hasCustomPrompt="1"/>
          </p:nvPr>
        </p:nvSpPr>
        <p:spPr>
          <a:xfrm>
            <a:off x="8766528" y="6115647"/>
            <a:ext cx="2127250" cy="414106"/>
          </a:xfrm>
        </p:spPr>
        <p:txBody>
          <a:bodyPr vert="horz" lIns="91440" tIns="45720" rIns="91440" bIns="45720" rtlCol="0">
            <a:noAutofit/>
          </a:bodyPr>
          <a:lstStyle>
            <a:lvl1pPr algn="ctr">
              <a:defRPr lang="en-US" sz="1400">
                <a:solidFill>
                  <a:schemeClr val="tx1"/>
                </a:solidFill>
              </a:defRPr>
            </a:lvl1pPr>
          </a:lstStyle>
          <a:p>
            <a:pPr lvl="0" algn="ctr"/>
            <a:r>
              <a:rPr lang="en-US" dirty="0"/>
              <a:t>Title</a:t>
            </a:r>
          </a:p>
        </p:txBody>
      </p:sp>
      <p:sp>
        <p:nvSpPr>
          <p:cNvPr id="53" name="Text Placeholder 13">
            <a:extLst>
              <a:ext uri="{FF2B5EF4-FFF2-40B4-BE49-F238E27FC236}">
                <a16:creationId xmlns:a16="http://schemas.microsoft.com/office/drawing/2014/main" id="{8E358847-238C-A843-A858-A95179EBF131}"/>
              </a:ext>
            </a:extLst>
          </p:cNvPr>
          <p:cNvSpPr>
            <a:spLocks noGrp="1"/>
          </p:cNvSpPr>
          <p:nvPr>
            <p:ph type="body" sz="quarter" idx="43" hasCustomPrompt="1"/>
          </p:nvPr>
        </p:nvSpPr>
        <p:spPr>
          <a:xfrm>
            <a:off x="4789842" y="5831289"/>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54" name="Text Placeholder 13">
            <a:extLst>
              <a:ext uri="{FF2B5EF4-FFF2-40B4-BE49-F238E27FC236}">
                <a16:creationId xmlns:a16="http://schemas.microsoft.com/office/drawing/2014/main" id="{749497F7-6C94-EE47-AFD9-A22B85CB2652}"/>
              </a:ext>
            </a:extLst>
          </p:cNvPr>
          <p:cNvSpPr>
            <a:spLocks noGrp="1"/>
          </p:cNvSpPr>
          <p:nvPr>
            <p:ph type="body" sz="quarter" idx="45" hasCustomPrompt="1"/>
          </p:nvPr>
        </p:nvSpPr>
        <p:spPr>
          <a:xfrm>
            <a:off x="8543167" y="5831289"/>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55" name="Text Placeholder 13">
            <a:extLst>
              <a:ext uri="{FF2B5EF4-FFF2-40B4-BE49-F238E27FC236}">
                <a16:creationId xmlns:a16="http://schemas.microsoft.com/office/drawing/2014/main" id="{D4878333-B2A5-DE49-B777-49EFFF2931DD}"/>
              </a:ext>
            </a:extLst>
          </p:cNvPr>
          <p:cNvSpPr>
            <a:spLocks noGrp="1"/>
          </p:cNvSpPr>
          <p:nvPr>
            <p:ph type="body" sz="quarter" idx="46" hasCustomPrompt="1"/>
          </p:nvPr>
        </p:nvSpPr>
        <p:spPr>
          <a:xfrm>
            <a:off x="1066285" y="2830743"/>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56" name="Text Placeholder 13">
            <a:extLst>
              <a:ext uri="{FF2B5EF4-FFF2-40B4-BE49-F238E27FC236}">
                <a16:creationId xmlns:a16="http://schemas.microsoft.com/office/drawing/2014/main" id="{1D6E673D-F519-9847-BCE2-BFE5DDF922DC}"/>
              </a:ext>
            </a:extLst>
          </p:cNvPr>
          <p:cNvSpPr>
            <a:spLocks noGrp="1"/>
          </p:cNvSpPr>
          <p:nvPr>
            <p:ph type="body" sz="quarter" idx="47" hasCustomPrompt="1"/>
          </p:nvPr>
        </p:nvSpPr>
        <p:spPr>
          <a:xfrm>
            <a:off x="1066285" y="3114781"/>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57" name="Text Placeholder 13">
            <a:extLst>
              <a:ext uri="{FF2B5EF4-FFF2-40B4-BE49-F238E27FC236}">
                <a16:creationId xmlns:a16="http://schemas.microsoft.com/office/drawing/2014/main" id="{940C8701-A2B3-C043-BD3D-2D4588477AF0}"/>
              </a:ext>
            </a:extLst>
          </p:cNvPr>
          <p:cNvSpPr>
            <a:spLocks noGrp="1"/>
          </p:cNvSpPr>
          <p:nvPr>
            <p:ph type="body" sz="quarter" idx="48" hasCustomPrompt="1"/>
          </p:nvPr>
        </p:nvSpPr>
        <p:spPr>
          <a:xfrm>
            <a:off x="1066285" y="5547251"/>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58" name="Text Placeholder 13">
            <a:extLst>
              <a:ext uri="{FF2B5EF4-FFF2-40B4-BE49-F238E27FC236}">
                <a16:creationId xmlns:a16="http://schemas.microsoft.com/office/drawing/2014/main" id="{C6EFEE5F-7F28-914F-A416-399D786E1FE1}"/>
              </a:ext>
            </a:extLst>
          </p:cNvPr>
          <p:cNvSpPr>
            <a:spLocks noGrp="1"/>
          </p:cNvSpPr>
          <p:nvPr>
            <p:ph type="body" sz="quarter" idx="49" hasCustomPrompt="1"/>
          </p:nvPr>
        </p:nvSpPr>
        <p:spPr>
          <a:xfrm>
            <a:off x="1066285" y="5831289"/>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30" name="Title 1">
            <a:extLst>
              <a:ext uri="{FF2B5EF4-FFF2-40B4-BE49-F238E27FC236}">
                <a16:creationId xmlns:a16="http://schemas.microsoft.com/office/drawing/2014/main" id="{368506E5-3BB6-3549-9171-7597C3FEFBF0}"/>
              </a:ext>
            </a:extLst>
          </p:cNvPr>
          <p:cNvSpPr>
            <a:spLocks noGrp="1"/>
          </p:cNvSpPr>
          <p:nvPr>
            <p:ph type="title" hasCustomPrompt="1"/>
          </p:nvPr>
        </p:nvSpPr>
        <p:spPr>
          <a:xfrm>
            <a:off x="609600" y="644691"/>
            <a:ext cx="10972800" cy="348917"/>
          </a:xfrm>
        </p:spPr>
        <p:txBody>
          <a:bodyPr vert="horz" lIns="91440" tIns="45720" rIns="91440" bIns="45720" rtlCol="0" anchor="ctr">
            <a:noAutofit/>
          </a:bodyPr>
          <a:lstStyle>
            <a:lvl1pPr algn="ctr">
              <a:defRPr lang="en-US" sz="3600" dirty="0">
                <a:solidFill>
                  <a:schemeClr val="tx1"/>
                </a:solidFill>
              </a:defRPr>
            </a:lvl1pPr>
          </a:lstStyle>
          <a:p>
            <a:pPr lvl="0" algn="ctr"/>
            <a:r>
              <a:rPr lang="en-US" dirty="0"/>
              <a:t>Title</a:t>
            </a:r>
          </a:p>
        </p:txBody>
      </p:sp>
    </p:spTree>
    <p:extLst>
      <p:ext uri="{BB962C8B-B14F-4D97-AF65-F5344CB8AC3E}">
        <p14:creationId xmlns:p14="http://schemas.microsoft.com/office/powerpoint/2010/main" val="3012492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 Person Layout">
    <p:bg>
      <p:bgPr>
        <a:solidFill>
          <a:schemeClr val="bg1"/>
        </a:solidFill>
        <a:effectLst/>
      </p:bgPr>
    </p:bg>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324472C2-CF80-0047-A9F4-725FD2D23D55}"/>
              </a:ext>
            </a:extLst>
          </p:cNvPr>
          <p:cNvSpPr>
            <a:spLocks noGrp="1"/>
          </p:cNvSpPr>
          <p:nvPr>
            <p:ph type="title" hasCustomPrompt="1"/>
          </p:nvPr>
        </p:nvSpPr>
        <p:spPr>
          <a:xfrm>
            <a:off x="609600" y="644691"/>
            <a:ext cx="10972800" cy="348917"/>
          </a:xfrm>
        </p:spPr>
        <p:txBody>
          <a:bodyPr vert="horz" lIns="91440" tIns="45720" rIns="91440" bIns="45720" rtlCol="0" anchor="ctr">
            <a:noAutofit/>
          </a:bodyPr>
          <a:lstStyle>
            <a:lvl1pPr algn="ctr">
              <a:defRPr lang="en-US" sz="3600" dirty="0">
                <a:solidFill>
                  <a:schemeClr val="tx1"/>
                </a:solidFill>
              </a:defRPr>
            </a:lvl1pPr>
          </a:lstStyle>
          <a:p>
            <a:pPr lvl="0" algn="ctr"/>
            <a:r>
              <a:rPr lang="en-US" dirty="0"/>
              <a:t>Title</a:t>
            </a:r>
          </a:p>
        </p:txBody>
      </p:sp>
      <p:sp>
        <p:nvSpPr>
          <p:cNvPr id="36" name="Picture Placeholder 8">
            <a:extLst>
              <a:ext uri="{FF2B5EF4-FFF2-40B4-BE49-F238E27FC236}">
                <a16:creationId xmlns:a16="http://schemas.microsoft.com/office/drawing/2014/main" id="{2AC0038D-3202-D24B-8894-EE530B472484}"/>
              </a:ext>
            </a:extLst>
          </p:cNvPr>
          <p:cNvSpPr>
            <a:spLocks noGrp="1"/>
          </p:cNvSpPr>
          <p:nvPr>
            <p:ph type="pic" sz="quarter" idx="14" hasCustomPrompt="1"/>
          </p:nvPr>
        </p:nvSpPr>
        <p:spPr>
          <a:xfrm>
            <a:off x="1243824" y="1394878"/>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37" name="Picture Placeholder 8">
            <a:extLst>
              <a:ext uri="{FF2B5EF4-FFF2-40B4-BE49-F238E27FC236}">
                <a16:creationId xmlns:a16="http://schemas.microsoft.com/office/drawing/2014/main" id="{ACCF0F45-225B-2644-B77A-D3F679566A9E}"/>
              </a:ext>
            </a:extLst>
          </p:cNvPr>
          <p:cNvSpPr>
            <a:spLocks noGrp="1"/>
          </p:cNvSpPr>
          <p:nvPr>
            <p:ph type="pic" sz="quarter" idx="15" hasCustomPrompt="1"/>
          </p:nvPr>
        </p:nvSpPr>
        <p:spPr>
          <a:xfrm>
            <a:off x="4044007" y="1394878"/>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38" name="Picture Placeholder 8">
            <a:extLst>
              <a:ext uri="{FF2B5EF4-FFF2-40B4-BE49-F238E27FC236}">
                <a16:creationId xmlns:a16="http://schemas.microsoft.com/office/drawing/2014/main" id="{502C4A6B-8F11-434C-8CEC-EE35DD6FAFEC}"/>
              </a:ext>
            </a:extLst>
          </p:cNvPr>
          <p:cNvSpPr>
            <a:spLocks noGrp="1"/>
          </p:cNvSpPr>
          <p:nvPr>
            <p:ph type="pic" sz="quarter" idx="16" hasCustomPrompt="1"/>
          </p:nvPr>
        </p:nvSpPr>
        <p:spPr>
          <a:xfrm>
            <a:off x="6847868" y="1394878"/>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39" name="Picture Placeholder 8">
            <a:extLst>
              <a:ext uri="{FF2B5EF4-FFF2-40B4-BE49-F238E27FC236}">
                <a16:creationId xmlns:a16="http://schemas.microsoft.com/office/drawing/2014/main" id="{D70403B8-D0D1-0347-A03D-AB569EE22005}"/>
              </a:ext>
            </a:extLst>
          </p:cNvPr>
          <p:cNvSpPr>
            <a:spLocks noGrp="1"/>
          </p:cNvSpPr>
          <p:nvPr>
            <p:ph type="pic" sz="quarter" idx="17" hasCustomPrompt="1"/>
          </p:nvPr>
        </p:nvSpPr>
        <p:spPr>
          <a:xfrm>
            <a:off x="9651728" y="1394878"/>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40" name="Text Placeholder 13">
            <a:extLst>
              <a:ext uri="{FF2B5EF4-FFF2-40B4-BE49-F238E27FC236}">
                <a16:creationId xmlns:a16="http://schemas.microsoft.com/office/drawing/2014/main" id="{7BA4B98A-8B78-7C45-B2E5-F25B5BF85CF6}"/>
              </a:ext>
            </a:extLst>
          </p:cNvPr>
          <p:cNvSpPr>
            <a:spLocks noGrp="1"/>
          </p:cNvSpPr>
          <p:nvPr>
            <p:ph type="body" sz="quarter" idx="19" hasCustomPrompt="1"/>
          </p:nvPr>
        </p:nvSpPr>
        <p:spPr>
          <a:xfrm>
            <a:off x="3415398" y="2860892"/>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41" name="Text Placeholder 13">
            <a:extLst>
              <a:ext uri="{FF2B5EF4-FFF2-40B4-BE49-F238E27FC236}">
                <a16:creationId xmlns:a16="http://schemas.microsoft.com/office/drawing/2014/main" id="{516C1E3F-3C0F-5845-A69C-36B23B7B6C5A}"/>
              </a:ext>
            </a:extLst>
          </p:cNvPr>
          <p:cNvSpPr>
            <a:spLocks noGrp="1"/>
          </p:cNvSpPr>
          <p:nvPr>
            <p:ph type="body" sz="quarter" idx="20" hasCustomPrompt="1"/>
          </p:nvPr>
        </p:nvSpPr>
        <p:spPr>
          <a:xfrm>
            <a:off x="6219259" y="2860892"/>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42" name="Text Placeholder 13">
            <a:extLst>
              <a:ext uri="{FF2B5EF4-FFF2-40B4-BE49-F238E27FC236}">
                <a16:creationId xmlns:a16="http://schemas.microsoft.com/office/drawing/2014/main" id="{C4100142-3115-E54A-9383-8D7160723A2E}"/>
              </a:ext>
            </a:extLst>
          </p:cNvPr>
          <p:cNvSpPr>
            <a:spLocks noGrp="1"/>
          </p:cNvSpPr>
          <p:nvPr>
            <p:ph type="body" sz="quarter" idx="21" hasCustomPrompt="1"/>
          </p:nvPr>
        </p:nvSpPr>
        <p:spPr>
          <a:xfrm>
            <a:off x="9019818" y="2860892"/>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43" name="Text Placeholder 13">
            <a:extLst>
              <a:ext uri="{FF2B5EF4-FFF2-40B4-BE49-F238E27FC236}">
                <a16:creationId xmlns:a16="http://schemas.microsoft.com/office/drawing/2014/main" id="{80A47516-5AF6-CC48-93F7-47FDCD1D88C3}"/>
              </a:ext>
            </a:extLst>
          </p:cNvPr>
          <p:cNvSpPr>
            <a:spLocks noGrp="1"/>
          </p:cNvSpPr>
          <p:nvPr>
            <p:ph type="body" sz="quarter" idx="22" hasCustomPrompt="1"/>
          </p:nvPr>
        </p:nvSpPr>
        <p:spPr>
          <a:xfrm>
            <a:off x="831377" y="3429288"/>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dirty="0"/>
              <a:t>Title</a:t>
            </a:r>
          </a:p>
        </p:txBody>
      </p:sp>
      <p:sp>
        <p:nvSpPr>
          <p:cNvPr id="44" name="Text Placeholder 13">
            <a:extLst>
              <a:ext uri="{FF2B5EF4-FFF2-40B4-BE49-F238E27FC236}">
                <a16:creationId xmlns:a16="http://schemas.microsoft.com/office/drawing/2014/main" id="{BD368D12-0668-A849-9E74-95FFC3643AED}"/>
              </a:ext>
            </a:extLst>
          </p:cNvPr>
          <p:cNvSpPr>
            <a:spLocks noGrp="1"/>
          </p:cNvSpPr>
          <p:nvPr>
            <p:ph type="body" sz="quarter" idx="23" hasCustomPrompt="1"/>
          </p:nvPr>
        </p:nvSpPr>
        <p:spPr>
          <a:xfrm>
            <a:off x="3631560" y="3429288"/>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45" name="Text Placeholder 13">
            <a:extLst>
              <a:ext uri="{FF2B5EF4-FFF2-40B4-BE49-F238E27FC236}">
                <a16:creationId xmlns:a16="http://schemas.microsoft.com/office/drawing/2014/main" id="{4C236934-B8A0-5047-AD86-F6B00ED9199E}"/>
              </a:ext>
            </a:extLst>
          </p:cNvPr>
          <p:cNvSpPr>
            <a:spLocks noGrp="1"/>
          </p:cNvSpPr>
          <p:nvPr>
            <p:ph type="body" sz="quarter" idx="24" hasCustomPrompt="1"/>
          </p:nvPr>
        </p:nvSpPr>
        <p:spPr>
          <a:xfrm>
            <a:off x="6435421" y="3429288"/>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46" name="Text Placeholder 13">
            <a:extLst>
              <a:ext uri="{FF2B5EF4-FFF2-40B4-BE49-F238E27FC236}">
                <a16:creationId xmlns:a16="http://schemas.microsoft.com/office/drawing/2014/main" id="{07635DEB-EACD-0D40-8247-C4276E788400}"/>
              </a:ext>
            </a:extLst>
          </p:cNvPr>
          <p:cNvSpPr>
            <a:spLocks noGrp="1"/>
          </p:cNvSpPr>
          <p:nvPr>
            <p:ph type="body" sz="quarter" idx="25" hasCustomPrompt="1"/>
          </p:nvPr>
        </p:nvSpPr>
        <p:spPr>
          <a:xfrm>
            <a:off x="9235980" y="3429288"/>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47" name="Text Placeholder 13">
            <a:extLst>
              <a:ext uri="{FF2B5EF4-FFF2-40B4-BE49-F238E27FC236}">
                <a16:creationId xmlns:a16="http://schemas.microsoft.com/office/drawing/2014/main" id="{83FB24F4-FBC4-6642-BAC4-FC37DF22ABA2}"/>
              </a:ext>
            </a:extLst>
          </p:cNvPr>
          <p:cNvSpPr>
            <a:spLocks noGrp="1"/>
          </p:cNvSpPr>
          <p:nvPr>
            <p:ph type="body" sz="quarter" idx="27" hasCustomPrompt="1"/>
          </p:nvPr>
        </p:nvSpPr>
        <p:spPr>
          <a:xfrm>
            <a:off x="3415398" y="3144930"/>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48" name="Text Placeholder 13">
            <a:extLst>
              <a:ext uri="{FF2B5EF4-FFF2-40B4-BE49-F238E27FC236}">
                <a16:creationId xmlns:a16="http://schemas.microsoft.com/office/drawing/2014/main" id="{978F5BD5-25FC-E94C-8296-EB9848B594D2}"/>
              </a:ext>
            </a:extLst>
          </p:cNvPr>
          <p:cNvSpPr>
            <a:spLocks noGrp="1"/>
          </p:cNvSpPr>
          <p:nvPr>
            <p:ph type="body" sz="quarter" idx="28" hasCustomPrompt="1"/>
          </p:nvPr>
        </p:nvSpPr>
        <p:spPr>
          <a:xfrm>
            <a:off x="6219259" y="3144930"/>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49" name="Text Placeholder 13">
            <a:extLst>
              <a:ext uri="{FF2B5EF4-FFF2-40B4-BE49-F238E27FC236}">
                <a16:creationId xmlns:a16="http://schemas.microsoft.com/office/drawing/2014/main" id="{4691BFAB-E724-9945-AACF-3951A673FA64}"/>
              </a:ext>
            </a:extLst>
          </p:cNvPr>
          <p:cNvSpPr>
            <a:spLocks noGrp="1"/>
          </p:cNvSpPr>
          <p:nvPr>
            <p:ph type="body" sz="quarter" idx="29" hasCustomPrompt="1"/>
          </p:nvPr>
        </p:nvSpPr>
        <p:spPr>
          <a:xfrm>
            <a:off x="9019818" y="3144930"/>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50" name="Picture Placeholder 8">
            <a:extLst>
              <a:ext uri="{FF2B5EF4-FFF2-40B4-BE49-F238E27FC236}">
                <a16:creationId xmlns:a16="http://schemas.microsoft.com/office/drawing/2014/main" id="{B82AFA2C-E7F7-F54D-9A6F-529154351889}"/>
              </a:ext>
            </a:extLst>
          </p:cNvPr>
          <p:cNvSpPr>
            <a:spLocks noGrp="1"/>
          </p:cNvSpPr>
          <p:nvPr>
            <p:ph type="pic" sz="quarter" idx="30" hasCustomPrompt="1"/>
          </p:nvPr>
        </p:nvSpPr>
        <p:spPr>
          <a:xfrm>
            <a:off x="1243824" y="4064494"/>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51" name="Picture Placeholder 8">
            <a:extLst>
              <a:ext uri="{FF2B5EF4-FFF2-40B4-BE49-F238E27FC236}">
                <a16:creationId xmlns:a16="http://schemas.microsoft.com/office/drawing/2014/main" id="{7A825B74-BB32-BE45-B96C-9254E9933838}"/>
              </a:ext>
            </a:extLst>
          </p:cNvPr>
          <p:cNvSpPr>
            <a:spLocks noGrp="1"/>
          </p:cNvSpPr>
          <p:nvPr>
            <p:ph type="pic" sz="quarter" idx="31" hasCustomPrompt="1"/>
          </p:nvPr>
        </p:nvSpPr>
        <p:spPr>
          <a:xfrm>
            <a:off x="4044007" y="4064494"/>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52" name="Picture Placeholder 8">
            <a:extLst>
              <a:ext uri="{FF2B5EF4-FFF2-40B4-BE49-F238E27FC236}">
                <a16:creationId xmlns:a16="http://schemas.microsoft.com/office/drawing/2014/main" id="{33AA9F40-A420-094D-8865-A049ECEAC822}"/>
              </a:ext>
            </a:extLst>
          </p:cNvPr>
          <p:cNvSpPr>
            <a:spLocks noGrp="1"/>
          </p:cNvSpPr>
          <p:nvPr>
            <p:ph type="pic" sz="quarter" idx="32" hasCustomPrompt="1"/>
          </p:nvPr>
        </p:nvSpPr>
        <p:spPr>
          <a:xfrm>
            <a:off x="6847868" y="4064494"/>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53" name="Picture Placeholder 8">
            <a:extLst>
              <a:ext uri="{FF2B5EF4-FFF2-40B4-BE49-F238E27FC236}">
                <a16:creationId xmlns:a16="http://schemas.microsoft.com/office/drawing/2014/main" id="{98FB7DA4-1548-2744-A0ED-69CB09CC421E}"/>
              </a:ext>
            </a:extLst>
          </p:cNvPr>
          <p:cNvSpPr>
            <a:spLocks noGrp="1"/>
          </p:cNvSpPr>
          <p:nvPr>
            <p:ph type="pic" sz="quarter" idx="33" hasCustomPrompt="1"/>
          </p:nvPr>
        </p:nvSpPr>
        <p:spPr>
          <a:xfrm>
            <a:off x="9651728" y="4064494"/>
            <a:ext cx="1316755" cy="1316755"/>
          </a:xfrm>
          <a:prstGeom prst="ellipse">
            <a:avLst/>
          </a:prstGeom>
          <a:noFill/>
          <a:ln w="76200" cap="sq" cmpd="dbl">
            <a:gradFill>
              <a:gsLst>
                <a:gs pos="20000">
                  <a:srgbClr val="F05322"/>
                </a:gs>
                <a:gs pos="50000">
                  <a:srgbClr val="FA9D1C"/>
                </a:gs>
                <a:gs pos="80000">
                  <a:srgbClr val="FBD009"/>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a:defRPr lang="en-US" sz="1800">
                <a:solidFill>
                  <a:schemeClr val="tx1"/>
                </a:solidFill>
                <a:latin typeface="Clan Pro News" panose="020B0604020101020102" pitchFamily="34" charset="77"/>
              </a:defRPr>
            </a:lvl1pPr>
          </a:lstStyle>
          <a:p>
            <a:pPr lvl="0" algn="ctr"/>
            <a:r>
              <a:rPr lang="en-US" dirty="0"/>
              <a:t> </a:t>
            </a:r>
          </a:p>
        </p:txBody>
      </p:sp>
      <p:sp>
        <p:nvSpPr>
          <p:cNvPr id="54" name="Text Placeholder 13">
            <a:extLst>
              <a:ext uri="{FF2B5EF4-FFF2-40B4-BE49-F238E27FC236}">
                <a16:creationId xmlns:a16="http://schemas.microsoft.com/office/drawing/2014/main" id="{2922E5A7-D739-2344-9F9D-73A496BF6849}"/>
              </a:ext>
            </a:extLst>
          </p:cNvPr>
          <p:cNvSpPr>
            <a:spLocks noGrp="1"/>
          </p:cNvSpPr>
          <p:nvPr>
            <p:ph type="body" sz="quarter" idx="35" hasCustomPrompt="1"/>
          </p:nvPr>
        </p:nvSpPr>
        <p:spPr>
          <a:xfrm>
            <a:off x="3415398" y="5530508"/>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55" name="Text Placeholder 13">
            <a:extLst>
              <a:ext uri="{FF2B5EF4-FFF2-40B4-BE49-F238E27FC236}">
                <a16:creationId xmlns:a16="http://schemas.microsoft.com/office/drawing/2014/main" id="{BB5BDEA3-6CEC-454C-8C14-12C6850130CA}"/>
              </a:ext>
            </a:extLst>
          </p:cNvPr>
          <p:cNvSpPr>
            <a:spLocks noGrp="1"/>
          </p:cNvSpPr>
          <p:nvPr>
            <p:ph type="body" sz="quarter" idx="36" hasCustomPrompt="1"/>
          </p:nvPr>
        </p:nvSpPr>
        <p:spPr>
          <a:xfrm>
            <a:off x="6219259" y="5530508"/>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56" name="Text Placeholder 13">
            <a:extLst>
              <a:ext uri="{FF2B5EF4-FFF2-40B4-BE49-F238E27FC236}">
                <a16:creationId xmlns:a16="http://schemas.microsoft.com/office/drawing/2014/main" id="{D7D377D0-9B1E-6D49-BF03-5E2EECFE7DFC}"/>
              </a:ext>
            </a:extLst>
          </p:cNvPr>
          <p:cNvSpPr>
            <a:spLocks noGrp="1"/>
          </p:cNvSpPr>
          <p:nvPr>
            <p:ph type="body" sz="quarter" idx="37" hasCustomPrompt="1"/>
          </p:nvPr>
        </p:nvSpPr>
        <p:spPr>
          <a:xfrm>
            <a:off x="9019818" y="5530508"/>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57" name="Text Placeholder 13">
            <a:extLst>
              <a:ext uri="{FF2B5EF4-FFF2-40B4-BE49-F238E27FC236}">
                <a16:creationId xmlns:a16="http://schemas.microsoft.com/office/drawing/2014/main" id="{4777E770-BAAC-3D41-91D3-288ABA4F08DA}"/>
              </a:ext>
            </a:extLst>
          </p:cNvPr>
          <p:cNvSpPr>
            <a:spLocks noGrp="1"/>
          </p:cNvSpPr>
          <p:nvPr>
            <p:ph type="body" sz="quarter" idx="38" hasCustomPrompt="1"/>
          </p:nvPr>
        </p:nvSpPr>
        <p:spPr>
          <a:xfrm>
            <a:off x="831377" y="6098904"/>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58" name="Text Placeholder 13">
            <a:extLst>
              <a:ext uri="{FF2B5EF4-FFF2-40B4-BE49-F238E27FC236}">
                <a16:creationId xmlns:a16="http://schemas.microsoft.com/office/drawing/2014/main" id="{188C72C3-9ACC-674B-ACC6-A73470B958A3}"/>
              </a:ext>
            </a:extLst>
          </p:cNvPr>
          <p:cNvSpPr>
            <a:spLocks noGrp="1"/>
          </p:cNvSpPr>
          <p:nvPr>
            <p:ph type="body" sz="quarter" idx="39" hasCustomPrompt="1"/>
          </p:nvPr>
        </p:nvSpPr>
        <p:spPr>
          <a:xfrm>
            <a:off x="3631560" y="6098904"/>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59" name="Text Placeholder 13">
            <a:extLst>
              <a:ext uri="{FF2B5EF4-FFF2-40B4-BE49-F238E27FC236}">
                <a16:creationId xmlns:a16="http://schemas.microsoft.com/office/drawing/2014/main" id="{4A5A567F-21D9-E74E-8734-2FAA2BD2A583}"/>
              </a:ext>
            </a:extLst>
          </p:cNvPr>
          <p:cNvSpPr>
            <a:spLocks noGrp="1"/>
          </p:cNvSpPr>
          <p:nvPr>
            <p:ph type="body" sz="quarter" idx="40" hasCustomPrompt="1"/>
          </p:nvPr>
        </p:nvSpPr>
        <p:spPr>
          <a:xfrm>
            <a:off x="6435421" y="6098904"/>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60" name="Text Placeholder 13">
            <a:extLst>
              <a:ext uri="{FF2B5EF4-FFF2-40B4-BE49-F238E27FC236}">
                <a16:creationId xmlns:a16="http://schemas.microsoft.com/office/drawing/2014/main" id="{628CF8D2-5F2C-3C45-A705-E8001658E8F0}"/>
              </a:ext>
            </a:extLst>
          </p:cNvPr>
          <p:cNvSpPr>
            <a:spLocks noGrp="1"/>
          </p:cNvSpPr>
          <p:nvPr>
            <p:ph type="body" sz="quarter" idx="41" hasCustomPrompt="1"/>
          </p:nvPr>
        </p:nvSpPr>
        <p:spPr>
          <a:xfrm>
            <a:off x="9235980" y="6098904"/>
            <a:ext cx="2127250" cy="419126"/>
          </a:xfrm>
        </p:spPr>
        <p:txBody>
          <a:bodyPr vert="horz" lIns="91440" tIns="45720" rIns="91440" bIns="45720" rtlCol="0">
            <a:noAutofit/>
          </a:bodyPr>
          <a:lstStyle>
            <a:lvl1pPr algn="ctr">
              <a:defRPr lang="en-US" sz="1400">
                <a:solidFill>
                  <a:schemeClr val="tx1"/>
                </a:solidFill>
              </a:defRPr>
            </a:lvl1pPr>
          </a:lstStyle>
          <a:p>
            <a:pPr lvl="0" algn="ctr"/>
            <a:r>
              <a:rPr lang="en-US"/>
              <a:t>Title</a:t>
            </a:r>
          </a:p>
        </p:txBody>
      </p:sp>
      <p:sp>
        <p:nvSpPr>
          <p:cNvPr id="61" name="Text Placeholder 13">
            <a:extLst>
              <a:ext uri="{FF2B5EF4-FFF2-40B4-BE49-F238E27FC236}">
                <a16:creationId xmlns:a16="http://schemas.microsoft.com/office/drawing/2014/main" id="{A26872AE-36B5-164E-806B-FDD576D5CA5C}"/>
              </a:ext>
            </a:extLst>
          </p:cNvPr>
          <p:cNvSpPr>
            <a:spLocks noGrp="1"/>
          </p:cNvSpPr>
          <p:nvPr>
            <p:ph type="body" sz="quarter" idx="43" hasCustomPrompt="1"/>
          </p:nvPr>
        </p:nvSpPr>
        <p:spPr>
          <a:xfrm>
            <a:off x="3415398" y="5814546"/>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62" name="Text Placeholder 13">
            <a:extLst>
              <a:ext uri="{FF2B5EF4-FFF2-40B4-BE49-F238E27FC236}">
                <a16:creationId xmlns:a16="http://schemas.microsoft.com/office/drawing/2014/main" id="{21FCC456-0B34-E64E-A4C3-A062EF905E86}"/>
              </a:ext>
            </a:extLst>
          </p:cNvPr>
          <p:cNvSpPr>
            <a:spLocks noGrp="1"/>
          </p:cNvSpPr>
          <p:nvPr>
            <p:ph type="body" sz="quarter" idx="44" hasCustomPrompt="1"/>
          </p:nvPr>
        </p:nvSpPr>
        <p:spPr>
          <a:xfrm>
            <a:off x="6219259" y="5814546"/>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63" name="Text Placeholder 13">
            <a:extLst>
              <a:ext uri="{FF2B5EF4-FFF2-40B4-BE49-F238E27FC236}">
                <a16:creationId xmlns:a16="http://schemas.microsoft.com/office/drawing/2014/main" id="{F51BB0B6-AEE9-4C41-8357-07D828E5FBF6}"/>
              </a:ext>
            </a:extLst>
          </p:cNvPr>
          <p:cNvSpPr>
            <a:spLocks noGrp="1"/>
          </p:cNvSpPr>
          <p:nvPr>
            <p:ph type="body" sz="quarter" idx="45" hasCustomPrompt="1"/>
          </p:nvPr>
        </p:nvSpPr>
        <p:spPr>
          <a:xfrm>
            <a:off x="9019818" y="5814546"/>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64" name="Text Placeholder 13">
            <a:extLst>
              <a:ext uri="{FF2B5EF4-FFF2-40B4-BE49-F238E27FC236}">
                <a16:creationId xmlns:a16="http://schemas.microsoft.com/office/drawing/2014/main" id="{4A60D258-45F4-764B-94CD-1DE950B392C2}"/>
              </a:ext>
            </a:extLst>
          </p:cNvPr>
          <p:cNvSpPr>
            <a:spLocks noGrp="1"/>
          </p:cNvSpPr>
          <p:nvPr>
            <p:ph type="body" sz="quarter" idx="46" hasCustomPrompt="1"/>
          </p:nvPr>
        </p:nvSpPr>
        <p:spPr>
          <a:xfrm>
            <a:off x="611537" y="2860892"/>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65" name="Text Placeholder 13">
            <a:extLst>
              <a:ext uri="{FF2B5EF4-FFF2-40B4-BE49-F238E27FC236}">
                <a16:creationId xmlns:a16="http://schemas.microsoft.com/office/drawing/2014/main" id="{C88EC209-93B4-014F-B1F4-6BA05370FAD8}"/>
              </a:ext>
            </a:extLst>
          </p:cNvPr>
          <p:cNvSpPr>
            <a:spLocks noGrp="1"/>
          </p:cNvSpPr>
          <p:nvPr>
            <p:ph type="body" sz="quarter" idx="47" hasCustomPrompt="1"/>
          </p:nvPr>
        </p:nvSpPr>
        <p:spPr>
          <a:xfrm>
            <a:off x="611537" y="3144930"/>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
        <p:nvSpPr>
          <p:cNvPr id="66" name="Text Placeholder 13">
            <a:extLst>
              <a:ext uri="{FF2B5EF4-FFF2-40B4-BE49-F238E27FC236}">
                <a16:creationId xmlns:a16="http://schemas.microsoft.com/office/drawing/2014/main" id="{6AFF9A3A-3409-724B-A6E8-652B254A48B1}"/>
              </a:ext>
            </a:extLst>
          </p:cNvPr>
          <p:cNvSpPr>
            <a:spLocks noGrp="1"/>
          </p:cNvSpPr>
          <p:nvPr>
            <p:ph type="body" sz="quarter" idx="48" hasCustomPrompt="1"/>
          </p:nvPr>
        </p:nvSpPr>
        <p:spPr>
          <a:xfrm>
            <a:off x="611537" y="5530508"/>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First name</a:t>
            </a:r>
          </a:p>
        </p:txBody>
      </p:sp>
      <p:sp>
        <p:nvSpPr>
          <p:cNvPr id="67" name="Text Placeholder 13">
            <a:extLst>
              <a:ext uri="{FF2B5EF4-FFF2-40B4-BE49-F238E27FC236}">
                <a16:creationId xmlns:a16="http://schemas.microsoft.com/office/drawing/2014/main" id="{3EE8584E-A147-3740-B1A6-18E2A684EC6F}"/>
              </a:ext>
            </a:extLst>
          </p:cNvPr>
          <p:cNvSpPr>
            <a:spLocks noGrp="1"/>
          </p:cNvSpPr>
          <p:nvPr>
            <p:ph type="body" sz="quarter" idx="49" hasCustomPrompt="1"/>
          </p:nvPr>
        </p:nvSpPr>
        <p:spPr>
          <a:xfrm>
            <a:off x="611537" y="5814546"/>
            <a:ext cx="2573973" cy="268903"/>
          </a:xfrm>
        </p:spPr>
        <p:txBody>
          <a:bodyPr vert="horz" lIns="91440" tIns="45720" rIns="91440" bIns="45720" rtlCol="0" anchor="ctr" anchorCtr="0">
            <a:noAutofit/>
          </a:bodyPr>
          <a:lstStyle>
            <a:lvl1pPr algn="ctr">
              <a:defRPr lang="en-US" sz="1800" b="1" cap="none" spc="0" baseline="0">
                <a:solidFill>
                  <a:schemeClr val="tx1"/>
                </a:solidFill>
                <a:latin typeface="Clan Pro" panose="020B0604020101020102" pitchFamily="34" charset="77"/>
              </a:defRPr>
            </a:lvl1pPr>
          </a:lstStyle>
          <a:p>
            <a:pPr lvl="0" algn="ctr"/>
            <a:r>
              <a:rPr lang="en-US" dirty="0"/>
              <a:t>Last name</a:t>
            </a:r>
          </a:p>
        </p:txBody>
      </p:sp>
    </p:spTree>
    <p:extLst>
      <p:ext uri="{BB962C8B-B14F-4D97-AF65-F5344CB8AC3E}">
        <p14:creationId xmlns:p14="http://schemas.microsoft.com/office/powerpoint/2010/main" val="44252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White Star - Transparent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F96AF5-6B3F-1040-B593-E2756A6C52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2"/>
          <a:stretch/>
        </p:blipFill>
        <p:spPr>
          <a:xfrm>
            <a:off x="0" y="0"/>
            <a:ext cx="12201922" cy="6858000"/>
          </a:xfrm>
          <a:prstGeom prst="rect">
            <a:avLst/>
          </a:prstGeom>
        </p:spPr>
      </p:pic>
      <p:sp>
        <p:nvSpPr>
          <p:cNvPr id="19" name="Rectangle 18">
            <a:extLst>
              <a:ext uri="{FF2B5EF4-FFF2-40B4-BE49-F238E27FC236}">
                <a16:creationId xmlns:a16="http://schemas.microsoft.com/office/drawing/2014/main" id="{EFBC511D-4CFF-A549-9820-3D8931B4518A}"/>
              </a:ext>
            </a:extLst>
          </p:cNvPr>
          <p:cNvSpPr/>
          <p:nvPr userDrawn="1"/>
        </p:nvSpPr>
        <p:spPr>
          <a:xfrm>
            <a:off x="-9922" y="0"/>
            <a:ext cx="12211844" cy="6867368"/>
          </a:xfrm>
          <a:prstGeom prst="rect">
            <a:avLst/>
          </a:prstGeom>
          <a:gradFill flip="none" rotWithShape="1">
            <a:gsLst>
              <a:gs pos="0">
                <a:schemeClr val="tx1">
                  <a:lumMod val="82000"/>
                  <a:alpha val="29000"/>
                </a:schemeClr>
              </a:gs>
              <a:gs pos="100000">
                <a:schemeClr val="tx1">
                  <a:alpha val="6000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1806525" y="3816746"/>
            <a:ext cx="8578950" cy="291278"/>
          </a:xfrm>
        </p:spPr>
        <p:txBody>
          <a:bodyPr vert="horz" lIns="91440" tIns="45720" rIns="91440" bIns="45720" rtlCol="0" anchor="ctr">
            <a:noAutofit/>
          </a:bodyPr>
          <a:lstStyle>
            <a:lvl1pPr algn="ctr">
              <a:defRPr lang="en-US" sz="2000" dirty="0">
                <a:solidFill>
                  <a:schemeClr val="bg1"/>
                </a:solidFill>
              </a:defRPr>
            </a:lvl1pPr>
          </a:lstStyle>
          <a:p>
            <a:pPr lvl="0"/>
            <a:r>
              <a:rPr lang="en-US" dirty="0"/>
              <a:t>Date/Subtitle</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1806525" y="3048529"/>
            <a:ext cx="8578951" cy="556317"/>
          </a:xfrm>
        </p:spPr>
        <p:txBody>
          <a:bodyPr vert="horz" lIns="91440" tIns="45720" rIns="91440" bIns="45720" rtlCol="0" anchor="ctr" anchorCtr="0">
            <a:noAutofit/>
          </a:bodyPr>
          <a:lstStyle>
            <a:lvl1pPr algn="ctr">
              <a:defRPr lang="en-US" sz="50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Title</a:t>
            </a:r>
          </a:p>
        </p:txBody>
      </p:sp>
      <p:pic>
        <p:nvPicPr>
          <p:cNvPr id="34" name="Graphic 28">
            <a:extLst>
              <a:ext uri="{FF2B5EF4-FFF2-40B4-BE49-F238E27FC236}">
                <a16:creationId xmlns:a16="http://schemas.microsoft.com/office/drawing/2014/main" id="{28E0B6AA-2F82-EB4A-A3F6-8F4F1E14BC9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54654" y="2293045"/>
            <a:ext cx="1882693" cy="543584"/>
          </a:xfrm>
          <a:prstGeom prst="rect">
            <a:avLst/>
          </a:prstGeom>
        </p:spPr>
      </p:pic>
      <p:sp>
        <p:nvSpPr>
          <p:cNvPr id="2" name="Right Triangle 1">
            <a:extLst>
              <a:ext uri="{FF2B5EF4-FFF2-40B4-BE49-F238E27FC236}">
                <a16:creationId xmlns:a16="http://schemas.microsoft.com/office/drawing/2014/main" id="{99CD5525-576C-AE49-B3A9-88D81546A755}"/>
              </a:ext>
            </a:extLst>
          </p:cNvPr>
          <p:cNvSpPr/>
          <p:nvPr userDrawn="1"/>
        </p:nvSpPr>
        <p:spPr>
          <a:xfrm>
            <a:off x="0" y="5431761"/>
            <a:ext cx="6096000" cy="1435607"/>
          </a:xfrm>
          <a:prstGeom prst="rtTriangle">
            <a:avLst/>
          </a:prstGeom>
          <a:solidFill>
            <a:schemeClr val="tx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9" name="Right Triangle 8">
            <a:extLst>
              <a:ext uri="{FF2B5EF4-FFF2-40B4-BE49-F238E27FC236}">
                <a16:creationId xmlns:a16="http://schemas.microsoft.com/office/drawing/2014/main" id="{C20F78DB-209C-4F44-9914-D03F2BAA9D5F}"/>
              </a:ext>
            </a:extLst>
          </p:cNvPr>
          <p:cNvSpPr/>
          <p:nvPr userDrawn="1"/>
        </p:nvSpPr>
        <p:spPr>
          <a:xfrm rot="10800000">
            <a:off x="9684274" y="-17425"/>
            <a:ext cx="2517648" cy="298553"/>
          </a:xfrm>
          <a:prstGeom prst="rtTriangle">
            <a:avLst/>
          </a:prstGeom>
          <a:solidFill>
            <a:schemeClr val="tx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3" name="Rectangle 12">
            <a:extLst>
              <a:ext uri="{FF2B5EF4-FFF2-40B4-BE49-F238E27FC236}">
                <a16:creationId xmlns:a16="http://schemas.microsoft.com/office/drawing/2014/main" id="{2C2CBFE4-F181-4B49-8EE2-5A84021A6C92}"/>
              </a:ext>
            </a:extLst>
          </p:cNvPr>
          <p:cNvSpPr/>
          <p:nvPr userDrawn="1"/>
        </p:nvSpPr>
        <p:spPr>
          <a:xfrm rot="779310">
            <a:off x="-171837" y="6152989"/>
            <a:ext cx="6578623" cy="36576"/>
          </a:xfrm>
          <a:prstGeom prst="rect">
            <a:avLst/>
          </a:prstGeom>
          <a:gradFill>
            <a:gsLst>
              <a:gs pos="50000">
                <a:srgbClr val="FA9D1C"/>
              </a:gs>
              <a:gs pos="80000">
                <a:srgbClr val="FBD009"/>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4" name="Rectangle 13">
            <a:extLst>
              <a:ext uri="{FF2B5EF4-FFF2-40B4-BE49-F238E27FC236}">
                <a16:creationId xmlns:a16="http://schemas.microsoft.com/office/drawing/2014/main" id="{D13AEFC9-B0A3-D14C-9043-B6B4F8C4370F}"/>
              </a:ext>
            </a:extLst>
          </p:cNvPr>
          <p:cNvSpPr/>
          <p:nvPr userDrawn="1"/>
        </p:nvSpPr>
        <p:spPr>
          <a:xfrm rot="403242">
            <a:off x="9636186" y="105253"/>
            <a:ext cx="2613824" cy="36576"/>
          </a:xfrm>
          <a:prstGeom prst="rect">
            <a:avLst/>
          </a:prstGeom>
          <a:gradFill>
            <a:gsLst>
              <a:gs pos="50000">
                <a:srgbClr val="FA9D1C"/>
              </a:gs>
              <a:gs pos="80000">
                <a:srgbClr val="FBD009"/>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Tree>
    <p:extLst>
      <p:ext uri="{BB962C8B-B14F-4D97-AF65-F5344CB8AC3E}">
        <p14:creationId xmlns:p14="http://schemas.microsoft.com/office/powerpoint/2010/main" val="3702399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White Star - Transparent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AB80FF-D24D-1B45-A931-96DAC7FD89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426"/>
            <a:ext cx="12201922" cy="6875426"/>
          </a:xfrm>
          <a:prstGeom prst="rect">
            <a:avLst/>
          </a:prstGeom>
        </p:spPr>
      </p:pic>
      <p:sp>
        <p:nvSpPr>
          <p:cNvPr id="19" name="Rectangle 18">
            <a:extLst>
              <a:ext uri="{FF2B5EF4-FFF2-40B4-BE49-F238E27FC236}">
                <a16:creationId xmlns:a16="http://schemas.microsoft.com/office/drawing/2014/main" id="{EFBC511D-4CFF-A549-9820-3D8931B4518A}"/>
              </a:ext>
            </a:extLst>
          </p:cNvPr>
          <p:cNvSpPr/>
          <p:nvPr userDrawn="1"/>
        </p:nvSpPr>
        <p:spPr>
          <a:xfrm>
            <a:off x="0" y="-17426"/>
            <a:ext cx="12211844" cy="6875426"/>
          </a:xfrm>
          <a:prstGeom prst="rect">
            <a:avLst/>
          </a:prstGeom>
          <a:gradFill flip="none" rotWithShape="1">
            <a:gsLst>
              <a:gs pos="0">
                <a:schemeClr val="tx1">
                  <a:lumMod val="82000"/>
                  <a:alpha val="29000"/>
                </a:schemeClr>
              </a:gs>
              <a:gs pos="100000">
                <a:schemeClr val="tx1">
                  <a:alpha val="6000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1806525" y="3816746"/>
            <a:ext cx="8578950" cy="291278"/>
          </a:xfrm>
        </p:spPr>
        <p:txBody>
          <a:bodyPr vert="horz" lIns="91440" tIns="45720" rIns="91440" bIns="45720" rtlCol="0" anchor="ctr">
            <a:noAutofit/>
          </a:bodyPr>
          <a:lstStyle>
            <a:lvl1pPr algn="ctr">
              <a:defRPr lang="en-US" sz="2000" dirty="0">
                <a:solidFill>
                  <a:schemeClr val="bg1"/>
                </a:solidFill>
              </a:defRPr>
            </a:lvl1pPr>
          </a:lstStyle>
          <a:p>
            <a:pPr lvl="0"/>
            <a:r>
              <a:rPr lang="en-US" dirty="0"/>
              <a:t>Date/Subtitle</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1806525" y="3048529"/>
            <a:ext cx="8578951" cy="556317"/>
          </a:xfrm>
        </p:spPr>
        <p:txBody>
          <a:bodyPr vert="horz" lIns="91440" tIns="45720" rIns="91440" bIns="45720" rtlCol="0" anchor="ctr" anchorCtr="0">
            <a:noAutofit/>
          </a:bodyPr>
          <a:lstStyle>
            <a:lvl1pPr algn="ctr">
              <a:defRPr lang="en-US" sz="50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Title</a:t>
            </a:r>
          </a:p>
        </p:txBody>
      </p:sp>
      <p:pic>
        <p:nvPicPr>
          <p:cNvPr id="34" name="Graphic 28">
            <a:extLst>
              <a:ext uri="{FF2B5EF4-FFF2-40B4-BE49-F238E27FC236}">
                <a16:creationId xmlns:a16="http://schemas.microsoft.com/office/drawing/2014/main" id="{28E0B6AA-2F82-EB4A-A3F6-8F4F1E14BC9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54654" y="2293045"/>
            <a:ext cx="1882693" cy="543584"/>
          </a:xfrm>
          <a:prstGeom prst="rect">
            <a:avLst/>
          </a:prstGeom>
        </p:spPr>
      </p:pic>
      <p:sp>
        <p:nvSpPr>
          <p:cNvPr id="2" name="Right Triangle 1">
            <a:extLst>
              <a:ext uri="{FF2B5EF4-FFF2-40B4-BE49-F238E27FC236}">
                <a16:creationId xmlns:a16="http://schemas.microsoft.com/office/drawing/2014/main" id="{99CD5525-576C-AE49-B3A9-88D81546A755}"/>
              </a:ext>
            </a:extLst>
          </p:cNvPr>
          <p:cNvSpPr/>
          <p:nvPr userDrawn="1"/>
        </p:nvSpPr>
        <p:spPr>
          <a:xfrm>
            <a:off x="0" y="5431761"/>
            <a:ext cx="6096000" cy="1435607"/>
          </a:xfrm>
          <a:prstGeom prst="rtTriangle">
            <a:avLst/>
          </a:prstGeom>
          <a:solidFill>
            <a:schemeClr val="tx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9" name="Right Triangle 8">
            <a:extLst>
              <a:ext uri="{FF2B5EF4-FFF2-40B4-BE49-F238E27FC236}">
                <a16:creationId xmlns:a16="http://schemas.microsoft.com/office/drawing/2014/main" id="{C20F78DB-209C-4F44-9914-D03F2BAA9D5F}"/>
              </a:ext>
            </a:extLst>
          </p:cNvPr>
          <p:cNvSpPr/>
          <p:nvPr userDrawn="1"/>
        </p:nvSpPr>
        <p:spPr>
          <a:xfrm rot="10800000">
            <a:off x="9684274" y="-17425"/>
            <a:ext cx="2517648" cy="298553"/>
          </a:xfrm>
          <a:prstGeom prst="rtTriangle">
            <a:avLst/>
          </a:prstGeom>
          <a:solidFill>
            <a:schemeClr val="tx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3" name="Rectangle 12">
            <a:extLst>
              <a:ext uri="{FF2B5EF4-FFF2-40B4-BE49-F238E27FC236}">
                <a16:creationId xmlns:a16="http://schemas.microsoft.com/office/drawing/2014/main" id="{2C2CBFE4-F181-4B49-8EE2-5A84021A6C92}"/>
              </a:ext>
            </a:extLst>
          </p:cNvPr>
          <p:cNvSpPr/>
          <p:nvPr userDrawn="1"/>
        </p:nvSpPr>
        <p:spPr>
          <a:xfrm rot="779310">
            <a:off x="-171837" y="6152989"/>
            <a:ext cx="6578623" cy="36576"/>
          </a:xfrm>
          <a:prstGeom prst="rect">
            <a:avLst/>
          </a:prstGeom>
          <a:gradFill>
            <a:gsLst>
              <a:gs pos="50000">
                <a:srgbClr val="FA9D1C"/>
              </a:gs>
              <a:gs pos="80000">
                <a:srgbClr val="FBD009"/>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4" name="Rectangle 13">
            <a:extLst>
              <a:ext uri="{FF2B5EF4-FFF2-40B4-BE49-F238E27FC236}">
                <a16:creationId xmlns:a16="http://schemas.microsoft.com/office/drawing/2014/main" id="{D13AEFC9-B0A3-D14C-9043-B6B4F8C4370F}"/>
              </a:ext>
            </a:extLst>
          </p:cNvPr>
          <p:cNvSpPr/>
          <p:nvPr userDrawn="1"/>
        </p:nvSpPr>
        <p:spPr>
          <a:xfrm rot="403242">
            <a:off x="9636186" y="105253"/>
            <a:ext cx="2613824" cy="36576"/>
          </a:xfrm>
          <a:prstGeom prst="rect">
            <a:avLst/>
          </a:prstGeom>
          <a:gradFill>
            <a:gsLst>
              <a:gs pos="50000">
                <a:srgbClr val="FA9D1C"/>
              </a:gs>
              <a:gs pos="80000">
                <a:srgbClr val="FBD009"/>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Tree>
    <p:extLst>
      <p:ext uri="{BB962C8B-B14F-4D97-AF65-F5344CB8AC3E}">
        <p14:creationId xmlns:p14="http://schemas.microsoft.com/office/powerpoint/2010/main" val="30115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White Star - Transparent Backgroun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AB80FF-D24D-1B45-A931-96DAC7FD89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426"/>
            <a:ext cx="12201922" cy="6875426"/>
          </a:xfrm>
          <a:prstGeom prst="rect">
            <a:avLst/>
          </a:prstGeom>
        </p:spPr>
      </p:pic>
      <p:sp>
        <p:nvSpPr>
          <p:cNvPr id="19" name="Rectangle 18">
            <a:extLst>
              <a:ext uri="{FF2B5EF4-FFF2-40B4-BE49-F238E27FC236}">
                <a16:creationId xmlns:a16="http://schemas.microsoft.com/office/drawing/2014/main" id="{EFBC511D-4CFF-A549-9820-3D8931B4518A}"/>
              </a:ext>
            </a:extLst>
          </p:cNvPr>
          <p:cNvSpPr/>
          <p:nvPr userDrawn="1"/>
        </p:nvSpPr>
        <p:spPr>
          <a:xfrm>
            <a:off x="-9922" y="-10665"/>
            <a:ext cx="12211844" cy="6875426"/>
          </a:xfrm>
          <a:prstGeom prst="rect">
            <a:avLst/>
          </a:prstGeom>
          <a:gradFill flip="none" rotWithShape="1">
            <a:gsLst>
              <a:gs pos="0">
                <a:schemeClr val="tx1">
                  <a:lumMod val="82000"/>
                  <a:alpha val="29000"/>
                </a:schemeClr>
              </a:gs>
              <a:gs pos="100000">
                <a:schemeClr val="tx1">
                  <a:alpha val="60000"/>
                </a:schemeClr>
              </a:gs>
            </a:gsLst>
            <a:lin ang="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indent="0" algn="ctr"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prstClr val="white"/>
              </a:solidFill>
              <a:effectLst/>
              <a:uLnTx/>
              <a:uFillTx/>
              <a:latin typeface="Calibri" panose="020F0502020204030204"/>
            </a:endParaRPr>
          </a:p>
        </p:txBody>
      </p:sp>
      <p:sp>
        <p:nvSpPr>
          <p:cNvPr id="30" name="Text Placeholder 19">
            <a:extLst>
              <a:ext uri="{FF2B5EF4-FFF2-40B4-BE49-F238E27FC236}">
                <a16:creationId xmlns:a16="http://schemas.microsoft.com/office/drawing/2014/main" id="{10C510E0-A23A-D84C-B518-72D0886E3D1F}"/>
              </a:ext>
            </a:extLst>
          </p:cNvPr>
          <p:cNvSpPr>
            <a:spLocks noGrp="1"/>
          </p:cNvSpPr>
          <p:nvPr>
            <p:ph type="body" sz="quarter" idx="11" hasCustomPrompt="1"/>
          </p:nvPr>
        </p:nvSpPr>
        <p:spPr>
          <a:xfrm>
            <a:off x="1806525" y="3816746"/>
            <a:ext cx="8578950" cy="291278"/>
          </a:xfrm>
        </p:spPr>
        <p:txBody>
          <a:bodyPr vert="horz" lIns="91440" tIns="45720" rIns="91440" bIns="45720" rtlCol="0" anchor="ctr">
            <a:noAutofit/>
          </a:bodyPr>
          <a:lstStyle>
            <a:lvl1pPr algn="ctr">
              <a:defRPr lang="en-US" sz="2000" dirty="0">
                <a:solidFill>
                  <a:schemeClr val="bg1"/>
                </a:solidFill>
              </a:defRPr>
            </a:lvl1pPr>
          </a:lstStyle>
          <a:p>
            <a:pPr lvl="0"/>
            <a:r>
              <a:rPr lang="en-US" dirty="0"/>
              <a:t>Date/Subtitle</a:t>
            </a:r>
          </a:p>
        </p:txBody>
      </p:sp>
      <p:sp>
        <p:nvSpPr>
          <p:cNvPr id="31" name="Text Placeholder 4">
            <a:extLst>
              <a:ext uri="{FF2B5EF4-FFF2-40B4-BE49-F238E27FC236}">
                <a16:creationId xmlns:a16="http://schemas.microsoft.com/office/drawing/2014/main" id="{42EB06F3-D1B7-6E45-A914-80CEB394C22E}"/>
              </a:ext>
            </a:extLst>
          </p:cNvPr>
          <p:cNvSpPr>
            <a:spLocks noGrp="1"/>
          </p:cNvSpPr>
          <p:nvPr>
            <p:ph type="body" sz="quarter" idx="13" hasCustomPrompt="1"/>
          </p:nvPr>
        </p:nvSpPr>
        <p:spPr>
          <a:xfrm>
            <a:off x="1806525" y="3048529"/>
            <a:ext cx="8578951" cy="556317"/>
          </a:xfrm>
        </p:spPr>
        <p:txBody>
          <a:bodyPr vert="horz" lIns="91440" tIns="45720" rIns="91440" bIns="45720" rtlCol="0" anchor="ctr" anchorCtr="0">
            <a:noAutofit/>
          </a:bodyPr>
          <a:lstStyle>
            <a:lvl1pPr algn="ctr">
              <a:defRPr lang="en-US" sz="5000" b="1" i="0" spc="50" baseline="0">
                <a:solidFill>
                  <a:schemeClr val="bg1"/>
                </a:solidFill>
                <a:latin typeface="ClanPro-Black" panose="020B0A04020101020102" pitchFamily="34" charset="0"/>
                <a:ea typeface="+mj-ea"/>
                <a:cs typeface="+mj-cs"/>
              </a:defRPr>
            </a:lvl1pPr>
          </a:lstStyle>
          <a:p>
            <a:pPr lvl="0">
              <a:lnSpc>
                <a:spcPct val="90000"/>
              </a:lnSpc>
              <a:spcBef>
                <a:spcPct val="0"/>
              </a:spcBef>
            </a:pPr>
            <a:r>
              <a:rPr lang="en-US" dirty="0"/>
              <a:t>Presentation Title</a:t>
            </a:r>
          </a:p>
        </p:txBody>
      </p:sp>
      <p:sp>
        <p:nvSpPr>
          <p:cNvPr id="2" name="Right Triangle 1">
            <a:extLst>
              <a:ext uri="{FF2B5EF4-FFF2-40B4-BE49-F238E27FC236}">
                <a16:creationId xmlns:a16="http://schemas.microsoft.com/office/drawing/2014/main" id="{99CD5525-576C-AE49-B3A9-88D81546A755}"/>
              </a:ext>
            </a:extLst>
          </p:cNvPr>
          <p:cNvSpPr/>
          <p:nvPr userDrawn="1"/>
        </p:nvSpPr>
        <p:spPr>
          <a:xfrm>
            <a:off x="0" y="5431761"/>
            <a:ext cx="6096000" cy="1435607"/>
          </a:xfrm>
          <a:prstGeom prst="rtTriangle">
            <a:avLst/>
          </a:prstGeom>
          <a:solidFill>
            <a:schemeClr val="tx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9" name="Right Triangle 8">
            <a:extLst>
              <a:ext uri="{FF2B5EF4-FFF2-40B4-BE49-F238E27FC236}">
                <a16:creationId xmlns:a16="http://schemas.microsoft.com/office/drawing/2014/main" id="{C20F78DB-209C-4F44-9914-D03F2BAA9D5F}"/>
              </a:ext>
            </a:extLst>
          </p:cNvPr>
          <p:cNvSpPr/>
          <p:nvPr userDrawn="1"/>
        </p:nvSpPr>
        <p:spPr>
          <a:xfrm rot="10800000">
            <a:off x="9684274" y="-17425"/>
            <a:ext cx="2517648" cy="298553"/>
          </a:xfrm>
          <a:prstGeom prst="rtTriangle">
            <a:avLst/>
          </a:prstGeom>
          <a:solidFill>
            <a:schemeClr val="tx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3" name="Rectangle 12">
            <a:extLst>
              <a:ext uri="{FF2B5EF4-FFF2-40B4-BE49-F238E27FC236}">
                <a16:creationId xmlns:a16="http://schemas.microsoft.com/office/drawing/2014/main" id="{2C2CBFE4-F181-4B49-8EE2-5A84021A6C92}"/>
              </a:ext>
            </a:extLst>
          </p:cNvPr>
          <p:cNvSpPr/>
          <p:nvPr userDrawn="1"/>
        </p:nvSpPr>
        <p:spPr>
          <a:xfrm rot="779310">
            <a:off x="-171837" y="6152989"/>
            <a:ext cx="6578623" cy="36576"/>
          </a:xfrm>
          <a:prstGeom prst="rect">
            <a:avLst/>
          </a:prstGeom>
          <a:gradFill>
            <a:gsLst>
              <a:gs pos="50000">
                <a:srgbClr val="FA9D1C"/>
              </a:gs>
              <a:gs pos="80000">
                <a:srgbClr val="FBD009"/>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14" name="Rectangle 13">
            <a:extLst>
              <a:ext uri="{FF2B5EF4-FFF2-40B4-BE49-F238E27FC236}">
                <a16:creationId xmlns:a16="http://schemas.microsoft.com/office/drawing/2014/main" id="{D13AEFC9-B0A3-D14C-9043-B6B4F8C4370F}"/>
              </a:ext>
            </a:extLst>
          </p:cNvPr>
          <p:cNvSpPr/>
          <p:nvPr userDrawn="1"/>
        </p:nvSpPr>
        <p:spPr>
          <a:xfrm rot="403242">
            <a:off x="9636186" y="105253"/>
            <a:ext cx="2613824" cy="36576"/>
          </a:xfrm>
          <a:prstGeom prst="rect">
            <a:avLst/>
          </a:prstGeom>
          <a:gradFill>
            <a:gsLst>
              <a:gs pos="50000">
                <a:srgbClr val="FA9D1C"/>
              </a:gs>
              <a:gs pos="80000">
                <a:srgbClr val="FBD009"/>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Tree>
    <p:extLst>
      <p:ext uri="{BB962C8B-B14F-4D97-AF65-F5344CB8AC3E}">
        <p14:creationId xmlns:p14="http://schemas.microsoft.com/office/powerpoint/2010/main" val="187411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A060D782-E551-2C45-BF7E-E02A1EB59C08}"/>
              </a:ext>
            </a:extLst>
          </p:cNvPr>
          <p:cNvSpPr>
            <a:spLocks noGrp="1"/>
          </p:cNvSpPr>
          <p:nvPr>
            <p:ph type="body" sz="quarter" idx="11" hasCustomPrompt="1"/>
          </p:nvPr>
        </p:nvSpPr>
        <p:spPr>
          <a:xfrm>
            <a:off x="768350" y="1281800"/>
            <a:ext cx="10655300" cy="4498514"/>
          </a:xfrm>
        </p:spPr>
        <p:txBody>
          <a:bodyPr vert="horz" lIns="91440" tIns="45720" rIns="91440" bIns="45720" rtlCol="0" anchor="ctr" anchorCtr="0">
            <a:noAutofit/>
          </a:bodyPr>
          <a:lstStyle>
            <a:lvl1pPr>
              <a:defRPr lang="en-US" sz="2000" dirty="0">
                <a:solidFill>
                  <a:schemeClr val="tx1"/>
                </a:solidFill>
              </a:defRPr>
            </a:lvl1pPr>
          </a:lstStyle>
          <a:p>
            <a:pPr lvl="0"/>
            <a:r>
              <a:rPr lang="en-US" dirty="0"/>
              <a:t>Lorem ipsum dolor sit amet, consectetur adipiscing elit. Ut ultricies hendrerit urna, vitae tempor ex dapibus interdum. Curabitur dapibus erat at turpis vehicula bibendum. Vivamus consectetur rutrum nibh, sed dignissim tortor blandit quis. Aenean sagittis vestibulum elit, quis luctus lectus porta at. Ut semper erat sit amet erat ultrices, et fermentum enim interdum. Etiam ipsum ex, rutrum vitae libero sit amet, lacinia volutpat felis. Aliquam lorem erat, tincidunt sed eros eu, vestibulum porttitor diam. Ut dignissim mauris nunc, a tincidunt odio gravida eget. Etiam risus metus, auctor a nisi sed, elementum gravida dolor. Quisque rutrum laoreet auctor. Class aptent taciti sociosqu ad litora torquent per conubia nostra, per inceptos himenaeos.</a:t>
            </a:r>
          </a:p>
          <a:p>
            <a:pPr lvl="0"/>
            <a:r>
              <a:rPr lang="en-US" dirty="0"/>
              <a:t>Duis gravida commodo rhoncus. Integer ac pharetra erat. Sed non leo et sapien pulvinar auctor. Vestibulum ut ullamcorper mauris. Proin at diam et ex gravida gravida eget vitae ligula. Nullam eu vulputate urna. Integer a nisl quis diam posuere efficitur.</a:t>
            </a:r>
          </a:p>
        </p:txBody>
      </p:sp>
      <p:sp>
        <p:nvSpPr>
          <p:cNvPr id="10" name="Text Placeholder 4">
            <a:extLst>
              <a:ext uri="{FF2B5EF4-FFF2-40B4-BE49-F238E27FC236}">
                <a16:creationId xmlns:a16="http://schemas.microsoft.com/office/drawing/2014/main" id="{934A3CCE-4417-BC4D-A572-6A338F11E007}"/>
              </a:ext>
            </a:extLst>
          </p:cNvPr>
          <p:cNvSpPr>
            <a:spLocks noGrp="1"/>
          </p:cNvSpPr>
          <p:nvPr>
            <p:ph type="body" sz="quarter" idx="13" hasCustomPrompt="1"/>
          </p:nvPr>
        </p:nvSpPr>
        <p:spPr>
          <a:xfrm>
            <a:off x="768350" y="725483"/>
            <a:ext cx="10655300" cy="556317"/>
          </a:xfrm>
        </p:spPr>
        <p:txBody>
          <a:bodyPr vert="horz" lIns="91440" tIns="45720" rIns="91440" bIns="45720" rtlCol="0" anchor="ctr">
            <a:noAutofit/>
          </a:bodyPr>
          <a:lstStyle>
            <a:lvl1pPr algn="ctr">
              <a:lnSpc>
                <a:spcPct val="80000"/>
              </a:lnSpc>
              <a:defRPr lang="en-US" sz="2800" b="1" i="0">
                <a:solidFill>
                  <a:schemeClr val="tx1"/>
                </a:solidFill>
                <a:latin typeface="ClanPro-Black" panose="020B0A04020101020102" pitchFamily="34" charset="0"/>
                <a:ea typeface="+mj-ea"/>
                <a:cs typeface="+mj-cs"/>
              </a:defRPr>
            </a:lvl1pPr>
          </a:lstStyle>
          <a:p>
            <a:pPr lvl="0">
              <a:lnSpc>
                <a:spcPct val="90000"/>
              </a:lnSpc>
              <a:spcBef>
                <a:spcPct val="0"/>
              </a:spcBef>
            </a:pPr>
            <a:r>
              <a:rPr lang="en-US" dirty="0"/>
              <a:t>Headline</a:t>
            </a:r>
          </a:p>
        </p:txBody>
      </p:sp>
      <p:sp>
        <p:nvSpPr>
          <p:cNvPr id="7" name="Slide Number Placeholder 5">
            <a:extLst>
              <a:ext uri="{FF2B5EF4-FFF2-40B4-BE49-F238E27FC236}">
                <a16:creationId xmlns:a16="http://schemas.microsoft.com/office/drawing/2014/main" id="{A69E9319-51AE-EF47-BE0F-176DF041D0BD}"/>
              </a:ext>
            </a:extLst>
          </p:cNvPr>
          <p:cNvSpPr>
            <a:spLocks noGrp="1"/>
          </p:cNvSpPr>
          <p:nvPr>
            <p:ph type="sldNum" sz="quarter" idx="4"/>
          </p:nvPr>
        </p:nvSpPr>
        <p:spPr>
          <a:xfrm>
            <a:off x="10653725"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spTree>
    <p:extLst>
      <p:ext uri="{BB962C8B-B14F-4D97-AF65-F5344CB8AC3E}">
        <p14:creationId xmlns:p14="http://schemas.microsoft.com/office/powerpoint/2010/main" val="9426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image" Target="../media/image1.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image" Target="../media/image2.svg"/><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svg"/><Relationship Id="rId5" Type="http://schemas.openxmlformats.org/officeDocument/2006/relationships/slideLayout" Target="../slideLayouts/slideLayout45.xml"/><Relationship Id="rId10" Type="http://schemas.openxmlformats.org/officeDocument/2006/relationships/image" Target="../media/image1.png"/><Relationship Id="rId4" Type="http://schemas.openxmlformats.org/officeDocument/2006/relationships/slideLayout" Target="../slideLayouts/slideLayout4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2.sv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381E4-9960-C846-9547-E0CC36A63033}"/>
              </a:ext>
            </a:extLst>
          </p:cNvPr>
          <p:cNvSpPr>
            <a:spLocks noGrp="1"/>
          </p:cNvSpPr>
          <p:nvPr>
            <p:ph type="title"/>
          </p:nvPr>
        </p:nvSpPr>
        <p:spPr>
          <a:xfrm>
            <a:off x="609600" y="809110"/>
            <a:ext cx="10972800" cy="34891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D45E1ED-D2F4-EB49-9392-5E34BB6900CF}"/>
              </a:ext>
            </a:extLst>
          </p:cNvPr>
          <p:cNvSpPr>
            <a:spLocks noGrp="1"/>
          </p:cNvSpPr>
          <p:nvPr>
            <p:ph type="body" idx="1"/>
          </p:nvPr>
        </p:nvSpPr>
        <p:spPr>
          <a:xfrm>
            <a:off x="609600" y="1233996"/>
            <a:ext cx="10972800" cy="494296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58DC2D-3F24-9E41-AD26-4EEFF257267A}"/>
              </a:ext>
            </a:extLst>
          </p:cNvPr>
          <p:cNvSpPr>
            <a:spLocks noGrp="1"/>
          </p:cNvSpPr>
          <p:nvPr>
            <p:ph type="sldNum" sz="quarter" idx="4"/>
          </p:nvPr>
        </p:nvSpPr>
        <p:spPr>
          <a:xfrm>
            <a:off x="11076202"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pic>
        <p:nvPicPr>
          <p:cNvPr id="7" name="Graphic 6">
            <a:extLst>
              <a:ext uri="{FF2B5EF4-FFF2-40B4-BE49-F238E27FC236}">
                <a16:creationId xmlns:a16="http://schemas.microsoft.com/office/drawing/2014/main" id="{AAFB4EA0-5E38-3849-A61A-DDFEB4A985B7}"/>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582400" y="6289895"/>
            <a:ext cx="390839" cy="346442"/>
          </a:xfrm>
          <a:prstGeom prst="rect">
            <a:avLst/>
          </a:prstGeom>
        </p:spPr>
      </p:pic>
    </p:spTree>
    <p:extLst>
      <p:ext uri="{BB962C8B-B14F-4D97-AF65-F5344CB8AC3E}">
        <p14:creationId xmlns:p14="http://schemas.microsoft.com/office/powerpoint/2010/main" val="1256528388"/>
      </p:ext>
    </p:extLst>
  </p:cSld>
  <p:clrMap bg1="lt1" tx1="dk1" bg2="lt2" tx2="dk2" accent1="accent1" accent2="accent2" accent3="accent3" accent4="accent4" accent5="accent5" accent6="accent6" hlink="hlink" folHlink="folHlink"/>
  <p:sldLayoutIdLst>
    <p:sldLayoutId id="2147483888" r:id="rId1"/>
    <p:sldLayoutId id="2147483894" r:id="rId2"/>
    <p:sldLayoutId id="2147483889" r:id="rId3"/>
    <p:sldLayoutId id="2147483891" r:id="rId4"/>
    <p:sldLayoutId id="2147483890" r:id="rId5"/>
    <p:sldLayoutId id="2147483887" r:id="rId6"/>
    <p:sldLayoutId id="2147483885" r:id="rId7"/>
    <p:sldLayoutId id="2147483886" r:id="rId8"/>
  </p:sldLayoutIdLst>
  <p:hf hdr="0" ftr="0" dt="0"/>
  <p:txStyles>
    <p:titleStyle>
      <a:lvl1pPr algn="l" defTabSz="914400" rtl="0" eaLnBrk="1" latinLnBrk="0" hangingPunct="1">
        <a:lnSpc>
          <a:spcPct val="90000"/>
        </a:lnSpc>
        <a:spcBef>
          <a:spcPct val="0"/>
        </a:spcBef>
        <a:buNone/>
        <a:defRPr sz="2000" b="1" i="0" kern="1200">
          <a:solidFill>
            <a:srgbClr val="212129"/>
          </a:solidFill>
          <a:latin typeface="ClanPro-Black" panose="020B0A04020101020102"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524">
          <p15:clr>
            <a:srgbClr val="F26B43"/>
          </p15:clr>
        </p15:guide>
        <p15:guide id="4" pos="7160">
          <p15:clr>
            <a:srgbClr val="F26B43"/>
          </p15:clr>
        </p15:guide>
        <p15:guide id="5" orient="horz" pos="380">
          <p15:clr>
            <a:srgbClr val="F26B43"/>
          </p15:clr>
        </p15:guide>
        <p15:guide id="6" orient="horz" pos="39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381E4-9960-C846-9547-E0CC36A63033}"/>
              </a:ext>
            </a:extLst>
          </p:cNvPr>
          <p:cNvSpPr>
            <a:spLocks noGrp="1"/>
          </p:cNvSpPr>
          <p:nvPr>
            <p:ph type="title"/>
          </p:nvPr>
        </p:nvSpPr>
        <p:spPr>
          <a:xfrm>
            <a:off x="609600" y="809110"/>
            <a:ext cx="10972800" cy="34891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D45E1ED-D2F4-EB49-9392-5E34BB6900CF}"/>
              </a:ext>
            </a:extLst>
          </p:cNvPr>
          <p:cNvSpPr>
            <a:spLocks noGrp="1"/>
          </p:cNvSpPr>
          <p:nvPr>
            <p:ph type="body" idx="1"/>
          </p:nvPr>
        </p:nvSpPr>
        <p:spPr>
          <a:xfrm>
            <a:off x="609600" y="1233996"/>
            <a:ext cx="10972800" cy="494296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5AB8EE10-B329-CE41-B575-6709D94F03DA}"/>
              </a:ext>
            </a:extLst>
          </p:cNvPr>
          <p:cNvSpPr>
            <a:spLocks noGrp="1"/>
          </p:cNvSpPr>
          <p:nvPr>
            <p:ph type="sldNum" sz="quarter" idx="4"/>
          </p:nvPr>
        </p:nvSpPr>
        <p:spPr>
          <a:xfrm>
            <a:off x="10628852" y="6289894"/>
            <a:ext cx="410515" cy="269021"/>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pic>
        <p:nvPicPr>
          <p:cNvPr id="6" name="Graphic 5">
            <a:extLst>
              <a:ext uri="{FF2B5EF4-FFF2-40B4-BE49-F238E27FC236}">
                <a16:creationId xmlns:a16="http://schemas.microsoft.com/office/drawing/2014/main" id="{A7A2ABBB-A8E0-0443-8F5F-BA6AA66FE0A8}"/>
              </a:ext>
            </a:extLst>
          </p:cNvPr>
          <p:cNvPicPr>
            <a:picLocks noChangeAspect="1"/>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1191561" y="6212474"/>
            <a:ext cx="390839" cy="346442"/>
          </a:xfrm>
          <a:prstGeom prst="rect">
            <a:avLst/>
          </a:prstGeom>
        </p:spPr>
      </p:pic>
    </p:spTree>
    <p:extLst>
      <p:ext uri="{BB962C8B-B14F-4D97-AF65-F5344CB8AC3E}">
        <p14:creationId xmlns:p14="http://schemas.microsoft.com/office/powerpoint/2010/main" val="3483158249"/>
      </p:ext>
    </p:extLst>
  </p:cSld>
  <p:clrMap bg1="lt1" tx1="dk1" bg2="lt2" tx2="dk2" accent1="accent1" accent2="accent2" accent3="accent3" accent4="accent4" accent5="accent5" accent6="accent6" hlink="hlink" folHlink="folHlink"/>
  <p:sldLayoutIdLst>
    <p:sldLayoutId id="2147483659" r:id="rId1"/>
    <p:sldLayoutId id="2147483881" r:id="rId2"/>
    <p:sldLayoutId id="2147483864" r:id="rId3"/>
    <p:sldLayoutId id="2147483868" r:id="rId4"/>
    <p:sldLayoutId id="2147483861" r:id="rId5"/>
    <p:sldLayoutId id="2147483866" r:id="rId6"/>
    <p:sldLayoutId id="2147483867" r:id="rId7"/>
    <p:sldLayoutId id="2147483875" r:id="rId8"/>
    <p:sldLayoutId id="2147483876" r:id="rId9"/>
    <p:sldLayoutId id="2147483865" r:id="rId10"/>
    <p:sldLayoutId id="2147483877" r:id="rId11"/>
    <p:sldLayoutId id="2147483757" r:id="rId12"/>
    <p:sldLayoutId id="2147483855" r:id="rId13"/>
    <p:sldLayoutId id="2147483851" r:id="rId14"/>
    <p:sldLayoutId id="2147483840" r:id="rId15"/>
    <p:sldLayoutId id="2147483843" r:id="rId16"/>
    <p:sldLayoutId id="2147483848" r:id="rId17"/>
    <p:sldLayoutId id="2147483755" r:id="rId18"/>
    <p:sldLayoutId id="2147483871" r:id="rId19"/>
    <p:sldLayoutId id="2147483862" r:id="rId20"/>
    <p:sldLayoutId id="2147483754" r:id="rId21"/>
    <p:sldLayoutId id="2147483756" r:id="rId22"/>
    <p:sldLayoutId id="2147483872" r:id="rId23"/>
    <p:sldLayoutId id="2147483852" r:id="rId24"/>
    <p:sldLayoutId id="2147483873" r:id="rId25"/>
    <p:sldLayoutId id="2147483853" r:id="rId26"/>
    <p:sldLayoutId id="2147483863" r:id="rId27"/>
    <p:sldLayoutId id="2147483854" r:id="rId28"/>
    <p:sldLayoutId id="2147483874" r:id="rId29"/>
    <p:sldLayoutId id="2147483850" r:id="rId30"/>
    <p:sldLayoutId id="2147483846" r:id="rId31"/>
    <p:sldLayoutId id="2147483878" r:id="rId32"/>
  </p:sldLayoutIdLst>
  <p:hf hdr="0" ftr="0" dt="0"/>
  <p:txStyles>
    <p:titleStyle>
      <a:lvl1pPr algn="l" defTabSz="914400" rtl="0" eaLnBrk="1" latinLnBrk="0" hangingPunct="1">
        <a:lnSpc>
          <a:spcPct val="90000"/>
        </a:lnSpc>
        <a:spcBef>
          <a:spcPct val="0"/>
        </a:spcBef>
        <a:buNone/>
        <a:defRPr sz="2000" b="1" i="0" kern="1200">
          <a:solidFill>
            <a:srgbClr val="212129"/>
          </a:solidFill>
          <a:latin typeface="ClanPro-Black" panose="020B0A04020101020102"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4" userDrawn="1">
          <p15:clr>
            <a:srgbClr val="F26B43"/>
          </p15:clr>
        </p15:guide>
        <p15:guide id="4" pos="7160" userDrawn="1">
          <p15:clr>
            <a:srgbClr val="F26B43"/>
          </p15:clr>
        </p15:guide>
        <p15:guide id="5" orient="horz" pos="380" userDrawn="1">
          <p15:clr>
            <a:srgbClr val="F26B43"/>
          </p15:clr>
        </p15:guide>
        <p15:guide id="6" orient="horz" pos="39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381E4-9960-C846-9547-E0CC36A63033}"/>
              </a:ext>
            </a:extLst>
          </p:cNvPr>
          <p:cNvSpPr>
            <a:spLocks noGrp="1"/>
          </p:cNvSpPr>
          <p:nvPr>
            <p:ph type="title"/>
          </p:nvPr>
        </p:nvSpPr>
        <p:spPr>
          <a:xfrm>
            <a:off x="609600" y="809110"/>
            <a:ext cx="10972800" cy="34891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D45E1ED-D2F4-EB49-9392-5E34BB6900CF}"/>
              </a:ext>
            </a:extLst>
          </p:cNvPr>
          <p:cNvSpPr>
            <a:spLocks noGrp="1"/>
          </p:cNvSpPr>
          <p:nvPr>
            <p:ph type="body" idx="1"/>
          </p:nvPr>
        </p:nvSpPr>
        <p:spPr>
          <a:xfrm>
            <a:off x="609600" y="1233996"/>
            <a:ext cx="10972800" cy="494296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58DC2D-3F24-9E41-AD26-4EEFF257267A}"/>
              </a:ext>
            </a:extLst>
          </p:cNvPr>
          <p:cNvSpPr>
            <a:spLocks noGrp="1"/>
          </p:cNvSpPr>
          <p:nvPr>
            <p:ph type="sldNum" sz="quarter" idx="4"/>
          </p:nvPr>
        </p:nvSpPr>
        <p:spPr>
          <a:xfrm>
            <a:off x="5890743"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pic>
        <p:nvPicPr>
          <p:cNvPr id="10" name="Graphic 9">
            <a:extLst>
              <a:ext uri="{FF2B5EF4-FFF2-40B4-BE49-F238E27FC236}">
                <a16:creationId xmlns:a16="http://schemas.microsoft.com/office/drawing/2014/main" id="{35DDDEE0-B747-1244-B404-1E381628856C}"/>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06595" y="6212474"/>
            <a:ext cx="390839" cy="346442"/>
          </a:xfrm>
          <a:prstGeom prst="rect">
            <a:avLst/>
          </a:prstGeom>
        </p:spPr>
      </p:pic>
    </p:spTree>
    <p:extLst>
      <p:ext uri="{BB962C8B-B14F-4D97-AF65-F5344CB8AC3E}">
        <p14:creationId xmlns:p14="http://schemas.microsoft.com/office/powerpoint/2010/main" val="3309904036"/>
      </p:ext>
    </p:extLst>
  </p:cSld>
  <p:clrMap bg1="lt1" tx1="dk1" bg2="lt2" tx2="dk2" accent1="accent1" accent2="accent2" accent3="accent3" accent4="accent4" accent5="accent5" accent6="accent6" hlink="hlink" folHlink="folHlink"/>
  <p:sldLayoutIdLst>
    <p:sldLayoutId id="2147483779" r:id="rId1"/>
    <p:sldLayoutId id="2147483879" r:id="rId2"/>
    <p:sldLayoutId id="2147483880" r:id="rId3"/>
    <p:sldLayoutId id="2147483882" r:id="rId4"/>
    <p:sldLayoutId id="2147483883" r:id="rId5"/>
    <p:sldLayoutId id="2147483841" r:id="rId6"/>
    <p:sldLayoutId id="2147483842" r:id="rId7"/>
    <p:sldLayoutId id="2147483781" r:id="rId8"/>
  </p:sldLayoutIdLst>
  <p:hf hdr="0" ftr="0" dt="0"/>
  <p:txStyles>
    <p:titleStyle>
      <a:lvl1pPr algn="l" defTabSz="914400" rtl="0" eaLnBrk="1" latinLnBrk="0" hangingPunct="1">
        <a:lnSpc>
          <a:spcPct val="90000"/>
        </a:lnSpc>
        <a:spcBef>
          <a:spcPct val="0"/>
        </a:spcBef>
        <a:buNone/>
        <a:defRPr sz="2000" b="1" i="0" kern="1200">
          <a:solidFill>
            <a:srgbClr val="212129"/>
          </a:solidFill>
          <a:latin typeface="ClanPro-Black" panose="020B0A04020101020102"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524">
          <p15:clr>
            <a:srgbClr val="F26B43"/>
          </p15:clr>
        </p15:guide>
        <p15:guide id="4" pos="7160">
          <p15:clr>
            <a:srgbClr val="F26B43"/>
          </p15:clr>
        </p15:guide>
        <p15:guide id="5" orient="horz" pos="380">
          <p15:clr>
            <a:srgbClr val="F26B43"/>
          </p15:clr>
        </p15:guide>
        <p15:guide id="6" orient="horz" pos="39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381E4-9960-C846-9547-E0CC36A63033}"/>
              </a:ext>
            </a:extLst>
          </p:cNvPr>
          <p:cNvSpPr>
            <a:spLocks noGrp="1"/>
          </p:cNvSpPr>
          <p:nvPr>
            <p:ph type="title"/>
          </p:nvPr>
        </p:nvSpPr>
        <p:spPr>
          <a:xfrm>
            <a:off x="609600" y="809110"/>
            <a:ext cx="10972800" cy="34891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D45E1ED-D2F4-EB49-9392-5E34BB6900CF}"/>
              </a:ext>
            </a:extLst>
          </p:cNvPr>
          <p:cNvSpPr>
            <a:spLocks noGrp="1"/>
          </p:cNvSpPr>
          <p:nvPr>
            <p:ph type="body" idx="1"/>
          </p:nvPr>
        </p:nvSpPr>
        <p:spPr>
          <a:xfrm>
            <a:off x="609600" y="1233996"/>
            <a:ext cx="10972800" cy="494296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58DC2D-3F24-9E41-AD26-4EEFF257267A}"/>
              </a:ext>
            </a:extLst>
          </p:cNvPr>
          <p:cNvSpPr>
            <a:spLocks noGrp="1"/>
          </p:cNvSpPr>
          <p:nvPr>
            <p:ph type="sldNum" sz="quarter" idx="4"/>
          </p:nvPr>
        </p:nvSpPr>
        <p:spPr>
          <a:xfrm>
            <a:off x="5890743"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a:t>
            </a:fld>
            <a:endParaRPr lang="en-US"/>
          </a:p>
        </p:txBody>
      </p:sp>
      <p:pic>
        <p:nvPicPr>
          <p:cNvPr id="10" name="Graphic 9">
            <a:extLst>
              <a:ext uri="{FF2B5EF4-FFF2-40B4-BE49-F238E27FC236}">
                <a16:creationId xmlns:a16="http://schemas.microsoft.com/office/drawing/2014/main" id="{35DDDEE0-B747-1244-B404-1E381628856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6595" y="6212474"/>
            <a:ext cx="390839" cy="346442"/>
          </a:xfrm>
          <a:prstGeom prst="rect">
            <a:avLst/>
          </a:prstGeom>
        </p:spPr>
      </p:pic>
      <p:sp>
        <p:nvSpPr>
          <p:cNvPr id="7" name="Rectangle 6">
            <a:extLst>
              <a:ext uri="{FF2B5EF4-FFF2-40B4-BE49-F238E27FC236}">
                <a16:creationId xmlns:a16="http://schemas.microsoft.com/office/drawing/2014/main" id="{56F6374E-3D23-D140-943D-794C11DE5916}"/>
              </a:ext>
            </a:extLst>
          </p:cNvPr>
          <p:cNvSpPr/>
          <p:nvPr userDrawn="1"/>
        </p:nvSpPr>
        <p:spPr>
          <a:xfrm>
            <a:off x="0" y="6807200"/>
            <a:ext cx="12192000" cy="50800"/>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Tree>
    <p:extLst>
      <p:ext uri="{BB962C8B-B14F-4D97-AF65-F5344CB8AC3E}">
        <p14:creationId xmlns:p14="http://schemas.microsoft.com/office/powerpoint/2010/main" val="378671853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hf hdr="0" ftr="0" dt="0"/>
  <p:txStyles>
    <p:titleStyle>
      <a:lvl1pPr algn="l" defTabSz="914400" rtl="0" eaLnBrk="1" latinLnBrk="0" hangingPunct="1">
        <a:lnSpc>
          <a:spcPct val="90000"/>
        </a:lnSpc>
        <a:spcBef>
          <a:spcPct val="0"/>
        </a:spcBef>
        <a:buNone/>
        <a:defRPr sz="2000" b="1" i="0" kern="1200">
          <a:solidFill>
            <a:srgbClr val="212129"/>
          </a:solidFill>
          <a:latin typeface="ClanPro-Black" panose="020B0A04020101020102"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524">
          <p15:clr>
            <a:srgbClr val="F26B43"/>
          </p15:clr>
        </p15:guide>
        <p15:guide id="4" pos="7160">
          <p15:clr>
            <a:srgbClr val="F26B43"/>
          </p15:clr>
        </p15:guide>
        <p15:guide id="5" orient="horz" pos="380">
          <p15:clr>
            <a:srgbClr val="F26B43"/>
          </p15:clr>
        </p15:guide>
        <p15:guide id="6" orient="horz" pos="3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8">
            <a:extLst>
              <a:ext uri="{FF2B5EF4-FFF2-40B4-BE49-F238E27FC236}">
                <a16:creationId xmlns:a16="http://schemas.microsoft.com/office/drawing/2014/main" id="{60B14961-9B26-6148-8304-5C8A2174CAA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54653" y="2387380"/>
            <a:ext cx="1882693" cy="543584"/>
          </a:xfrm>
          <a:prstGeom prst="rect">
            <a:avLst/>
          </a:prstGeom>
        </p:spPr>
      </p:pic>
      <p:sp>
        <p:nvSpPr>
          <p:cNvPr id="6" name="Text Placeholder 3">
            <a:extLst>
              <a:ext uri="{FF2B5EF4-FFF2-40B4-BE49-F238E27FC236}">
                <a16:creationId xmlns:a16="http://schemas.microsoft.com/office/drawing/2014/main" id="{838D04B4-3E41-FB43-B5A0-9FBD91F78031}"/>
              </a:ext>
            </a:extLst>
          </p:cNvPr>
          <p:cNvSpPr txBox="1">
            <a:spLocks/>
          </p:cNvSpPr>
          <p:nvPr/>
        </p:nvSpPr>
        <p:spPr>
          <a:xfrm>
            <a:off x="2589379" y="4298225"/>
            <a:ext cx="7013240" cy="458303"/>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Clan Pro Medium" panose="020B0604020101020102" pitchFamily="34" charset="77"/>
              </a:rPr>
              <a:t>And How The Covid-19 Pandemic is Impacting Them</a:t>
            </a:r>
            <a:br>
              <a:rPr lang="en-US" sz="2000" dirty="0">
                <a:solidFill>
                  <a:schemeClr val="bg1"/>
                </a:solidFill>
                <a:latin typeface="Clan Pro Medium" panose="020B0604020101020102" pitchFamily="34" charset="77"/>
              </a:rPr>
            </a:br>
            <a:br>
              <a:rPr lang="en-US" sz="1800" dirty="0">
                <a:solidFill>
                  <a:schemeClr val="bg1"/>
                </a:solidFill>
                <a:latin typeface="Clan Pro Medium" panose="020B0604020101020102" pitchFamily="34" charset="77"/>
              </a:rPr>
            </a:br>
            <a:r>
              <a:rPr lang="en-US" sz="1800" dirty="0">
                <a:solidFill>
                  <a:schemeClr val="bg1"/>
                </a:solidFill>
                <a:latin typeface="Clan Pro Medium" panose="020B0604020101020102" pitchFamily="34" charset="77"/>
              </a:rPr>
              <a:t> Updated: April 2020</a:t>
            </a:r>
            <a:endParaRPr lang="en-US" sz="2000" dirty="0">
              <a:solidFill>
                <a:schemeClr val="bg1"/>
              </a:solidFill>
              <a:latin typeface="Clan Pro Medium" panose="020B0604020101020102" pitchFamily="34" charset="77"/>
            </a:endParaRPr>
          </a:p>
        </p:txBody>
      </p:sp>
      <p:cxnSp>
        <p:nvCxnSpPr>
          <p:cNvPr id="7" name="Straight Connector 6">
            <a:extLst>
              <a:ext uri="{FF2B5EF4-FFF2-40B4-BE49-F238E27FC236}">
                <a16:creationId xmlns:a16="http://schemas.microsoft.com/office/drawing/2014/main" id="{BED11398-E8F3-E646-B46E-BE925BFC5EA2}"/>
              </a:ext>
            </a:extLst>
          </p:cNvPr>
          <p:cNvCxnSpPr>
            <a:cxnSpLocks/>
          </p:cNvCxnSpPr>
          <p:nvPr/>
        </p:nvCxnSpPr>
        <p:spPr>
          <a:xfrm>
            <a:off x="2996453" y="3952466"/>
            <a:ext cx="619909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912720AE-587A-594A-98A4-1C1A204E5B4F}"/>
              </a:ext>
            </a:extLst>
          </p:cNvPr>
          <p:cNvSpPr txBox="1">
            <a:spLocks/>
          </p:cNvSpPr>
          <p:nvPr/>
        </p:nvSpPr>
        <p:spPr>
          <a:xfrm>
            <a:off x="2077453" y="3173958"/>
            <a:ext cx="8037095" cy="55631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solidFill>
                  <a:schemeClr val="bg1"/>
                </a:solidFill>
                <a:latin typeface="ClanPro-Black" panose="020B0A04020101020102" pitchFamily="34" charset="0"/>
              </a:rPr>
              <a:t>2020 Forces of Change</a:t>
            </a:r>
          </a:p>
        </p:txBody>
      </p:sp>
    </p:spTree>
    <p:extLst>
      <p:ext uri="{BB962C8B-B14F-4D97-AF65-F5344CB8AC3E}">
        <p14:creationId xmlns:p14="http://schemas.microsoft.com/office/powerpoint/2010/main" val="354472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We live in a world of extremes. These extremes play out through politics &amp; popular culture, and the divided nature of our world is carrying over into brands, too. To combat the tension of </a:t>
            </a:r>
            <a:r>
              <a:rPr lang="en-US" i="1" dirty="0"/>
              <a:t>people aren’t interested/lack of desire</a:t>
            </a:r>
            <a:r>
              <a:rPr lang="en-US" dirty="0"/>
              <a:t>, we’ll see more brands occupying extremes, reducing the appeal of the middle. </a:t>
            </a:r>
          </a:p>
          <a:p>
            <a:r>
              <a:rPr lang="en-US" dirty="0"/>
              <a:t>Brand extremes exist across categories. From a QSR perspective, restaurants either offer super healthy options or deliver on indulgence. From a fashion perspective, you have the option of disposable clothing vs. luxury/investment goods. </a:t>
            </a:r>
          </a:p>
          <a:p>
            <a:r>
              <a:rPr lang="en-US" b="1" i="1" u="sng" dirty="0"/>
              <a:t>COVID-19 Update</a:t>
            </a:r>
            <a:r>
              <a:rPr lang="en-US" b="1" i="1" dirty="0"/>
              <a:t>: During the global Covid-19 pandemic we are observing a potential shift back to the middle as people focus on the basics and the brands they trust to help see them  </a:t>
            </a:r>
            <a:r>
              <a:rPr lang="en-US" b="1" i="1" dirty="0" err="1"/>
              <a:t>hrough</a:t>
            </a:r>
            <a:r>
              <a:rPr lang="en-US" b="1" i="1" dirty="0"/>
              <a:t> this crisis.  People for the most part aren’t panic-buying or stock-piling </a:t>
            </a:r>
            <a:r>
              <a:rPr lang="en-US" b="1" i="1" dirty="0" err="1"/>
              <a:t>uber</a:t>
            </a:r>
            <a:r>
              <a:rPr lang="en-US" b="1" i="1" dirty="0"/>
              <a:t> gourmet, or super healthy food at this time.  They are largely stocking up on the basics for food, paper goods and cleaning products and mainstream FMCG products.</a:t>
            </a:r>
          </a:p>
          <a:p>
            <a:r>
              <a:rPr lang="en-US" dirty="0"/>
              <a:t>What will the decade ahead mean for the brands that occupy the middle? Time will tell whether after this crisis people return to being attracted to the extremes.  Regardless,  brands should consider how to put their stake in the ground and what territory they can authentically own. After all, any brand can be the “most” or “least” of something.  </a:t>
            </a:r>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nchor="b"/>
          <a:lstStyle/>
          <a:p>
            <a:pPr algn="l"/>
            <a:r>
              <a:rPr lang="en-US" dirty="0"/>
              <a:t>Extreme Choices, Extreme Culture </a:t>
            </a:r>
          </a:p>
        </p:txBody>
      </p:sp>
      <p:grpSp>
        <p:nvGrpSpPr>
          <p:cNvPr id="3" name="Group 2">
            <a:extLst>
              <a:ext uri="{FF2B5EF4-FFF2-40B4-BE49-F238E27FC236}">
                <a16:creationId xmlns:a16="http://schemas.microsoft.com/office/drawing/2014/main" id="{44B28368-7F0D-7648-B491-86E225E8F3A9}"/>
              </a:ext>
            </a:extLst>
          </p:cNvPr>
          <p:cNvGrpSpPr/>
          <p:nvPr/>
        </p:nvGrpSpPr>
        <p:grpSpPr>
          <a:xfrm>
            <a:off x="7096677" y="1151791"/>
            <a:ext cx="4043956" cy="1475134"/>
            <a:chOff x="7403465" y="1011130"/>
            <a:chExt cx="4788535" cy="1746738"/>
          </a:xfrm>
        </p:grpSpPr>
        <p:pic>
          <p:nvPicPr>
            <p:cNvPr id="19" name="Picture 18">
              <a:extLst>
                <a:ext uri="{FF2B5EF4-FFF2-40B4-BE49-F238E27FC236}">
                  <a16:creationId xmlns:a16="http://schemas.microsoft.com/office/drawing/2014/main" id="{1DA8CCDB-4536-9745-9B36-0575D5266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465" y="1011130"/>
              <a:ext cx="2385304" cy="1746738"/>
            </a:xfrm>
            <a:prstGeom prst="rect">
              <a:avLst/>
            </a:prstGeom>
          </p:spPr>
        </p:pic>
        <p:pic>
          <p:nvPicPr>
            <p:cNvPr id="20" name="Picture 19">
              <a:extLst>
                <a:ext uri="{FF2B5EF4-FFF2-40B4-BE49-F238E27FC236}">
                  <a16:creationId xmlns:a16="http://schemas.microsoft.com/office/drawing/2014/main" id="{CFA7BB14-9EF2-524C-8F9E-840C814F98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15863" y="1011130"/>
              <a:ext cx="2376137" cy="1746738"/>
            </a:xfrm>
            <a:prstGeom prst="rect">
              <a:avLst/>
            </a:prstGeom>
          </p:spPr>
        </p:pic>
      </p:grpSp>
      <p:sp>
        <p:nvSpPr>
          <p:cNvPr id="21" name="TextBox 20">
            <a:extLst>
              <a:ext uri="{FF2B5EF4-FFF2-40B4-BE49-F238E27FC236}">
                <a16:creationId xmlns:a16="http://schemas.microsoft.com/office/drawing/2014/main" id="{C9D090D2-FA26-F24F-9F99-4D3F9C86003B}"/>
              </a:ext>
            </a:extLst>
          </p:cNvPr>
          <p:cNvSpPr txBox="1"/>
          <p:nvPr/>
        </p:nvSpPr>
        <p:spPr>
          <a:xfrm>
            <a:off x="7031830" y="2668248"/>
            <a:ext cx="4233047" cy="400110"/>
          </a:xfrm>
          <a:prstGeom prst="rect">
            <a:avLst/>
          </a:prstGeom>
          <a:noFill/>
        </p:spPr>
        <p:txBody>
          <a:bodyPr wrap="square" rtlCol="0">
            <a:spAutoFit/>
          </a:bodyPr>
          <a:lstStyle/>
          <a:p>
            <a:pPr algn="ctr"/>
            <a:r>
              <a:rPr lang="en-US" sz="1000" dirty="0">
                <a:latin typeface="Calibre Light" panose="020B0303030202060203" pitchFamily="34" charset="0"/>
              </a:rPr>
              <a:t>A tale of two fast-casual extremes: Burger joint Shake Shack </a:t>
            </a:r>
            <a:br>
              <a:rPr lang="en-US" sz="1000" dirty="0">
                <a:latin typeface="Calibre Light" panose="020B0303030202060203" pitchFamily="34" charset="0"/>
              </a:rPr>
            </a:br>
            <a:r>
              <a:rPr lang="en-US" sz="1000" dirty="0">
                <a:latin typeface="Calibre Light" panose="020B0303030202060203" pitchFamily="34" charset="0"/>
              </a:rPr>
              <a:t>and veggie-forward Sweet Greens both experienced rapid growth in 2019.  </a:t>
            </a:r>
          </a:p>
        </p:txBody>
      </p:sp>
      <p:sp>
        <p:nvSpPr>
          <p:cNvPr id="26" name="Text Placeholder 3">
            <a:extLst>
              <a:ext uri="{FF2B5EF4-FFF2-40B4-BE49-F238E27FC236}">
                <a16:creationId xmlns:a16="http://schemas.microsoft.com/office/drawing/2014/main" id="{9747796D-1F3F-8844-805C-966D78E7E0CC}"/>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aren’t interested in it</a:t>
            </a:r>
          </a:p>
        </p:txBody>
      </p:sp>
      <p:grpSp>
        <p:nvGrpSpPr>
          <p:cNvPr id="27" name="Group 26">
            <a:extLst>
              <a:ext uri="{FF2B5EF4-FFF2-40B4-BE49-F238E27FC236}">
                <a16:creationId xmlns:a16="http://schemas.microsoft.com/office/drawing/2014/main" id="{41E5C25A-D8A1-E348-B7E8-AD81DD93EF19}"/>
              </a:ext>
            </a:extLst>
          </p:cNvPr>
          <p:cNvGrpSpPr/>
          <p:nvPr/>
        </p:nvGrpSpPr>
        <p:grpSpPr>
          <a:xfrm>
            <a:off x="814954" y="6064739"/>
            <a:ext cx="1825111" cy="377230"/>
            <a:chOff x="1254374" y="5691837"/>
            <a:chExt cx="1825111" cy="377230"/>
          </a:xfrm>
        </p:grpSpPr>
        <p:sp>
          <p:nvSpPr>
            <p:cNvPr id="30" name="Rectangle 29">
              <a:extLst>
                <a:ext uri="{FF2B5EF4-FFF2-40B4-BE49-F238E27FC236}">
                  <a16:creationId xmlns:a16="http://schemas.microsoft.com/office/drawing/2014/main" id="{E4F15908-6878-FC4F-9950-D8E4A964C975}"/>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1" name="Rectangle 30">
              <a:extLst>
                <a:ext uri="{FF2B5EF4-FFF2-40B4-BE49-F238E27FC236}">
                  <a16:creationId xmlns:a16="http://schemas.microsoft.com/office/drawing/2014/main" id="{9F1D1A61-D67A-2847-A953-26E19A4C22F6}"/>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2" name="Rectangle 31">
              <a:extLst>
                <a:ext uri="{FF2B5EF4-FFF2-40B4-BE49-F238E27FC236}">
                  <a16:creationId xmlns:a16="http://schemas.microsoft.com/office/drawing/2014/main" id="{6D0BB2C5-29DD-A04E-B3BE-70F43DE518DB}"/>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3" name="Triangle 32">
              <a:extLst>
                <a:ext uri="{FF2B5EF4-FFF2-40B4-BE49-F238E27FC236}">
                  <a16:creationId xmlns:a16="http://schemas.microsoft.com/office/drawing/2014/main" id="{7223E408-6289-FF4A-B390-81162714D67B}"/>
                </a:ext>
              </a:extLst>
            </p:cNvPr>
            <p:cNvSpPr/>
            <p:nvPr/>
          </p:nvSpPr>
          <p:spPr>
            <a:xfrm>
              <a:off x="20862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34" name="Rectangle 33">
            <a:extLst>
              <a:ext uri="{FF2B5EF4-FFF2-40B4-BE49-F238E27FC236}">
                <a16:creationId xmlns:a16="http://schemas.microsoft.com/office/drawing/2014/main" id="{F11C14CF-4E79-B849-B3D1-E1C80ABF48BA}"/>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1" name="Text Placeholder 3">
            <a:extLst>
              <a:ext uri="{FF2B5EF4-FFF2-40B4-BE49-F238E27FC236}">
                <a16:creationId xmlns:a16="http://schemas.microsoft.com/office/drawing/2014/main" id="{C520E71A-EAD8-8043-A5A8-2539067A4285}"/>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FFBE48"/>
                    </a:gs>
                    <a:gs pos="99000">
                      <a:srgbClr val="FBCF0B"/>
                    </a:gs>
                  </a:gsLst>
                  <a:lin ang="8400000" scaled="0"/>
                </a:gradFill>
              </a:rPr>
              <a:t>29%</a:t>
            </a:r>
          </a:p>
        </p:txBody>
      </p:sp>
      <p:sp>
        <p:nvSpPr>
          <p:cNvPr id="42" name="Text Placeholder 31">
            <a:extLst>
              <a:ext uri="{FF2B5EF4-FFF2-40B4-BE49-F238E27FC236}">
                <a16:creationId xmlns:a16="http://schemas.microsoft.com/office/drawing/2014/main" id="{87CF20EC-EE9C-F34F-B707-189254E80148}"/>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Luxury is fastest growing category in top 100 global brands, with the sector increasing </a:t>
            </a:r>
            <a:br>
              <a:rPr lang="en-US" sz="1000" dirty="0"/>
            </a:br>
            <a:r>
              <a:rPr lang="en-US" sz="1000" dirty="0"/>
              <a:t>29% in value in 2019. </a:t>
            </a:r>
          </a:p>
        </p:txBody>
      </p:sp>
      <p:cxnSp>
        <p:nvCxnSpPr>
          <p:cNvPr id="43" name="Straight Connector 42">
            <a:extLst>
              <a:ext uri="{FF2B5EF4-FFF2-40B4-BE49-F238E27FC236}">
                <a16:creationId xmlns:a16="http://schemas.microsoft.com/office/drawing/2014/main" id="{B3EE56FC-9607-804C-BB64-45F648B056FB}"/>
              </a:ext>
            </a:extLst>
          </p:cNvPr>
          <p:cNvCxnSpPr>
            <a:cxnSpLocks/>
          </p:cNvCxnSpPr>
          <p:nvPr/>
        </p:nvCxnSpPr>
        <p:spPr>
          <a:xfrm>
            <a:off x="3204537" y="5905011"/>
            <a:ext cx="2569464" cy="0"/>
          </a:xfrm>
          <a:prstGeom prst="line">
            <a:avLst/>
          </a:prstGeom>
          <a:ln w="19050">
            <a:solidFill>
              <a:srgbClr val="FBCF0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B293CDC-49F8-6346-A9AE-AA4A9AC03C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33965" y="1173270"/>
            <a:ext cx="2006667" cy="1453656"/>
          </a:xfrm>
          <a:prstGeom prst="rect">
            <a:avLst/>
          </a:prstGeom>
        </p:spPr>
      </p:pic>
      <p:sp>
        <p:nvSpPr>
          <p:cNvPr id="44" name="TextBox 43">
            <a:extLst>
              <a:ext uri="{FF2B5EF4-FFF2-40B4-BE49-F238E27FC236}">
                <a16:creationId xmlns:a16="http://schemas.microsoft.com/office/drawing/2014/main" id="{72E02BAB-BA99-974A-8F87-9C454B2FB988}"/>
              </a:ext>
            </a:extLst>
          </p:cNvPr>
          <p:cNvSpPr txBox="1"/>
          <p:nvPr/>
        </p:nvSpPr>
        <p:spPr>
          <a:xfrm>
            <a:off x="10278319" y="2"/>
            <a:ext cx="1724628" cy="603248"/>
          </a:xfrm>
          <a:prstGeom prst="rect">
            <a:avLst/>
          </a:prstGeom>
          <a:solidFill>
            <a:srgbClr val="F1C618"/>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45" name="TextBox 44">
            <a:extLst>
              <a:ext uri="{FF2B5EF4-FFF2-40B4-BE49-F238E27FC236}">
                <a16:creationId xmlns:a16="http://schemas.microsoft.com/office/drawing/2014/main" id="{F15B977C-51E9-0444-BAA8-C152BB23DEEC}"/>
              </a:ext>
            </a:extLst>
          </p:cNvPr>
          <p:cNvSpPr txBox="1"/>
          <p:nvPr/>
        </p:nvSpPr>
        <p:spPr>
          <a:xfrm>
            <a:off x="10278319" y="190060"/>
            <a:ext cx="1724628" cy="390654"/>
          </a:xfrm>
          <a:prstGeom prst="rect">
            <a:avLst/>
          </a:prstGeom>
          <a:noFill/>
        </p:spPr>
        <p:txBody>
          <a:bodyPr wrap="square" rtlCol="0" anchor="ctr">
            <a:noAutofit/>
          </a:bodyPr>
          <a:lstStyle/>
          <a:p>
            <a:pPr algn="ctr"/>
            <a:r>
              <a:rPr lang="en-US" sz="1050" dirty="0">
                <a:solidFill>
                  <a:schemeClr val="bg1"/>
                </a:solidFill>
                <a:latin typeface="Calibre Light" panose="020B0303030202060203" pitchFamily="34" charset="77"/>
              </a:rPr>
              <a:t>All, Retail</a:t>
            </a:r>
          </a:p>
        </p:txBody>
      </p:sp>
      <p:sp>
        <p:nvSpPr>
          <p:cNvPr id="35" name="Rectangle 34">
            <a:extLst>
              <a:ext uri="{FF2B5EF4-FFF2-40B4-BE49-F238E27FC236}">
                <a16:creationId xmlns:a16="http://schemas.microsoft.com/office/drawing/2014/main" id="{1C6AE86E-4C38-2F42-9F91-B1134E507680}"/>
              </a:ext>
            </a:extLst>
          </p:cNvPr>
          <p:cNvSpPr/>
          <p:nvPr/>
        </p:nvSpPr>
        <p:spPr>
          <a:xfrm rot="5400000">
            <a:off x="-3406141" y="3406140"/>
            <a:ext cx="6858002" cy="45720"/>
          </a:xfrm>
          <a:prstGeom prst="rect">
            <a:avLst/>
          </a:prstGeom>
          <a:gradFill>
            <a:gsLst>
              <a:gs pos="53000">
                <a:srgbClr val="F8E94A"/>
              </a:gs>
              <a:gs pos="98000">
                <a:srgbClr val="FFF4A0"/>
              </a:gs>
              <a:gs pos="20000">
                <a:srgbClr val="FBD009"/>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37" name="Slide Number Placeholder 5">
            <a:extLst>
              <a:ext uri="{FF2B5EF4-FFF2-40B4-BE49-F238E27FC236}">
                <a16:creationId xmlns:a16="http://schemas.microsoft.com/office/drawing/2014/main" id="{FA843155-24EC-9846-8A54-17AD1B73F46D}"/>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10</a:t>
            </a:fld>
            <a:endParaRPr lang="en-US"/>
          </a:p>
        </p:txBody>
      </p:sp>
      <p:pic>
        <p:nvPicPr>
          <p:cNvPr id="4" name="Picture 3">
            <a:extLst>
              <a:ext uri="{FF2B5EF4-FFF2-40B4-BE49-F238E27FC236}">
                <a16:creationId xmlns:a16="http://schemas.microsoft.com/office/drawing/2014/main" id="{A4A8D1F0-FEA8-724F-9488-F728C7AE1D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2847"/>
          <a:stretch/>
        </p:blipFill>
        <p:spPr>
          <a:xfrm>
            <a:off x="7153404" y="3279012"/>
            <a:ext cx="4101824" cy="2880741"/>
          </a:xfrm>
          <a:prstGeom prst="rect">
            <a:avLst/>
          </a:prstGeom>
        </p:spPr>
      </p:pic>
      <p:sp>
        <p:nvSpPr>
          <p:cNvPr id="36" name="TextBox 35">
            <a:extLst>
              <a:ext uri="{FF2B5EF4-FFF2-40B4-BE49-F238E27FC236}">
                <a16:creationId xmlns:a16="http://schemas.microsoft.com/office/drawing/2014/main" id="{A363C4CC-E202-2F4F-810A-4BB4F0656967}"/>
              </a:ext>
            </a:extLst>
          </p:cNvPr>
          <p:cNvSpPr txBox="1"/>
          <p:nvPr/>
        </p:nvSpPr>
        <p:spPr>
          <a:xfrm>
            <a:off x="6953113" y="5752401"/>
            <a:ext cx="4233047" cy="400110"/>
          </a:xfrm>
          <a:prstGeom prst="rect">
            <a:avLst/>
          </a:prstGeom>
          <a:noFill/>
        </p:spPr>
        <p:txBody>
          <a:bodyPr wrap="square" rtlCol="0">
            <a:spAutoFit/>
          </a:bodyPr>
          <a:lstStyle/>
          <a:p>
            <a:pPr algn="ctr"/>
            <a:r>
              <a:rPr lang="en-US" sz="1000" dirty="0">
                <a:latin typeface="Calibre Light" panose="020B0303030202060203" pitchFamily="34" charset="0"/>
              </a:rPr>
              <a:t>A staple in the US during the Covid-19 crisis,  Campbell’s Soup stock is up 36% vs. last year at a time when the market is falling sharply.</a:t>
            </a:r>
          </a:p>
        </p:txBody>
      </p:sp>
    </p:spTree>
    <p:extLst>
      <p:ext uri="{BB962C8B-B14F-4D97-AF65-F5344CB8AC3E}">
        <p14:creationId xmlns:p14="http://schemas.microsoft.com/office/powerpoint/2010/main" val="114741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Across categories, expectations for brands has never been higher, and we will only see the expectation gap accelerate further in the decade ahead. People expect brands to deliver new product innovations and digital advertising magic, while also taking stances on critical issues and being a societal force for good. But people are questioning: </a:t>
            </a:r>
            <a:r>
              <a:rPr lang="en-US" i="1" dirty="0"/>
              <a:t>is it good enough</a:t>
            </a:r>
            <a:r>
              <a:rPr lang="en-US" dirty="0"/>
              <a:t>? </a:t>
            </a:r>
          </a:p>
          <a:p>
            <a:r>
              <a:rPr lang="en-US" dirty="0"/>
              <a:t>One area in particular where brands have been feeling this tension is around green pressure. With the ever growing climate crisis, consumers, investors and NGOs are pushing brands to take action and reduce their carbon footprint. </a:t>
            </a:r>
          </a:p>
          <a:p>
            <a:r>
              <a:rPr lang="en-US" b="1" i="1" u="sng" dirty="0"/>
              <a:t>COVID-19 Update</a:t>
            </a:r>
            <a:r>
              <a:rPr lang="en-US" b="1" i="1" dirty="0"/>
              <a:t>: The Coronavirus pandemic has lessened people’s attention on their own carbon footprint and brands’ commitment to the environment. We believe this is a short-term effect.  Importantly,  the current focus of the accelerating expectation gap is more about a rapid escalation of how companies are making and delivering their product to keep customers and employees safe during the global crisis.</a:t>
            </a:r>
          </a:p>
          <a:p>
            <a:r>
              <a:rPr lang="en-US" dirty="0"/>
              <a:t>As heightened expectations become the norm,  and at the same time these expectations shift, brands will need to fluidly and adeptly stay ahead of the Expectation Gap.  And consumers will reward you in sentiment and sales for meeting their increasing expectations. </a:t>
            </a:r>
            <a:endParaRPr lang="en-US" b="1" i="1" dirty="0"/>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nchor="b"/>
          <a:lstStyle/>
          <a:p>
            <a:pPr algn="l"/>
            <a:r>
              <a:rPr lang="en-US" dirty="0"/>
              <a:t>Green Pressure (lessens) &amp; the Accelerating Expectation Gap  </a:t>
            </a:r>
          </a:p>
        </p:txBody>
      </p:sp>
      <p:sp>
        <p:nvSpPr>
          <p:cNvPr id="26" name="TextBox 25">
            <a:extLst>
              <a:ext uri="{FF2B5EF4-FFF2-40B4-BE49-F238E27FC236}">
                <a16:creationId xmlns:a16="http://schemas.microsoft.com/office/drawing/2014/main" id="{A284DD27-4181-4A4B-9FC2-B096E21791BA}"/>
              </a:ext>
            </a:extLst>
          </p:cNvPr>
          <p:cNvSpPr txBox="1"/>
          <p:nvPr/>
        </p:nvSpPr>
        <p:spPr>
          <a:xfrm>
            <a:off x="7324998" y="3210364"/>
            <a:ext cx="3395722" cy="400110"/>
          </a:xfrm>
          <a:prstGeom prst="rect">
            <a:avLst/>
          </a:prstGeom>
          <a:noFill/>
        </p:spPr>
        <p:txBody>
          <a:bodyPr wrap="square" rtlCol="0">
            <a:spAutoFit/>
          </a:bodyPr>
          <a:lstStyle/>
          <a:p>
            <a:pPr algn="ctr"/>
            <a:r>
              <a:rPr lang="en-US" sz="1000" dirty="0">
                <a:latin typeface="Calibre Light" panose="020B0303030202060203" pitchFamily="34" charset="0"/>
              </a:rPr>
              <a:t>The Greta Effect, named after climate change </a:t>
            </a:r>
            <a:br>
              <a:rPr lang="en-US" sz="1000" dirty="0">
                <a:latin typeface="Calibre Light" panose="020B0303030202060203" pitchFamily="34" charset="0"/>
              </a:rPr>
            </a:br>
            <a:r>
              <a:rPr lang="en-US" sz="1000" dirty="0">
                <a:latin typeface="Calibre Light" panose="020B0303030202060203" pitchFamily="34" charset="0"/>
              </a:rPr>
              <a:t>activist Greta Thunberg, has put pressure on brands.  </a:t>
            </a:r>
          </a:p>
        </p:txBody>
      </p:sp>
      <p:sp>
        <p:nvSpPr>
          <p:cNvPr id="20" name="Text Placeholder 3">
            <a:extLst>
              <a:ext uri="{FF2B5EF4-FFF2-40B4-BE49-F238E27FC236}">
                <a16:creationId xmlns:a16="http://schemas.microsoft.com/office/drawing/2014/main" id="{EB450BA5-B10F-3C4B-8AA3-183EB7D162CC}"/>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don’t think it’s good enough</a:t>
            </a:r>
          </a:p>
        </p:txBody>
      </p:sp>
      <p:grpSp>
        <p:nvGrpSpPr>
          <p:cNvPr id="21" name="Group 20">
            <a:extLst>
              <a:ext uri="{FF2B5EF4-FFF2-40B4-BE49-F238E27FC236}">
                <a16:creationId xmlns:a16="http://schemas.microsoft.com/office/drawing/2014/main" id="{00904310-3285-C44F-AC85-9CB6C5004D1C}"/>
              </a:ext>
            </a:extLst>
          </p:cNvPr>
          <p:cNvGrpSpPr/>
          <p:nvPr/>
        </p:nvGrpSpPr>
        <p:grpSpPr>
          <a:xfrm>
            <a:off x="814954" y="6064739"/>
            <a:ext cx="1825111" cy="377230"/>
            <a:chOff x="1254374" y="5691837"/>
            <a:chExt cx="1825111" cy="377230"/>
          </a:xfrm>
        </p:grpSpPr>
        <p:sp>
          <p:nvSpPr>
            <p:cNvPr id="22" name="Rectangle 21">
              <a:extLst>
                <a:ext uri="{FF2B5EF4-FFF2-40B4-BE49-F238E27FC236}">
                  <a16:creationId xmlns:a16="http://schemas.microsoft.com/office/drawing/2014/main" id="{CD019F26-3CA6-144B-8F8D-6EF549A93FE7}"/>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8" name="Rectangle 27">
              <a:extLst>
                <a:ext uri="{FF2B5EF4-FFF2-40B4-BE49-F238E27FC236}">
                  <a16:creationId xmlns:a16="http://schemas.microsoft.com/office/drawing/2014/main" id="{BC16AD68-3A43-F740-ABE4-F7A958D1252A}"/>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9" name="Rectangle 28">
              <a:extLst>
                <a:ext uri="{FF2B5EF4-FFF2-40B4-BE49-F238E27FC236}">
                  <a16:creationId xmlns:a16="http://schemas.microsoft.com/office/drawing/2014/main" id="{6DCB80BA-F3B7-F14D-A259-C0BF02D6E8D8}"/>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0" name="Triangle 29">
              <a:extLst>
                <a:ext uri="{FF2B5EF4-FFF2-40B4-BE49-F238E27FC236}">
                  <a16:creationId xmlns:a16="http://schemas.microsoft.com/office/drawing/2014/main" id="{DD6F551F-A7F3-9845-8FCF-9D35B9B4B3E5}"/>
                </a:ext>
              </a:extLst>
            </p:cNvPr>
            <p:cNvSpPr/>
            <p:nvPr/>
          </p:nvSpPr>
          <p:spPr>
            <a:xfrm>
              <a:off x="20862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31" name="Rectangle 30">
            <a:extLst>
              <a:ext uri="{FF2B5EF4-FFF2-40B4-BE49-F238E27FC236}">
                <a16:creationId xmlns:a16="http://schemas.microsoft.com/office/drawing/2014/main" id="{72C8FD8F-0B62-A24D-A876-7C6F138D19E5}"/>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8" name="Text Placeholder 3">
            <a:extLst>
              <a:ext uri="{FF2B5EF4-FFF2-40B4-BE49-F238E27FC236}">
                <a16:creationId xmlns:a16="http://schemas.microsoft.com/office/drawing/2014/main" id="{0631B7B8-814B-E047-ADD9-85D3B437A627}"/>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FFBE48"/>
                    </a:gs>
                    <a:gs pos="99000">
                      <a:srgbClr val="FBCF0B"/>
                    </a:gs>
                  </a:gsLst>
                  <a:lin ang="8400000" scaled="0"/>
                </a:gradFill>
              </a:rPr>
              <a:t>84%</a:t>
            </a:r>
          </a:p>
        </p:txBody>
      </p:sp>
      <p:sp>
        <p:nvSpPr>
          <p:cNvPr id="39" name="Text Placeholder 31">
            <a:extLst>
              <a:ext uri="{FF2B5EF4-FFF2-40B4-BE49-F238E27FC236}">
                <a16:creationId xmlns:a16="http://schemas.microsoft.com/office/drawing/2014/main" id="{96B9819C-6FB6-424C-A9C7-624061B900F6}"/>
              </a:ext>
            </a:extLst>
          </p:cNvPr>
          <p:cNvSpPr txBox="1">
            <a:spLocks/>
          </p:cNvSpPr>
          <p:nvPr/>
        </p:nvSpPr>
        <p:spPr>
          <a:xfrm>
            <a:off x="3204810" y="5905011"/>
            <a:ext cx="2568918" cy="687324"/>
          </a:xfrm>
          <a:prstGeom prst="rect">
            <a:avLst/>
          </a:prstGeom>
          <a:solidFill>
            <a:srgbClr val="F3F2F5"/>
          </a:solidFill>
        </p:spPr>
        <p:txBody>
          <a:bodyPr vert="horz" lIns="91440" tIns="9144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of marketers who responded to a recent WARC study said ‘conscious’ consumerism and sustainability would impact their marketing strategies in 2020. </a:t>
            </a:r>
          </a:p>
        </p:txBody>
      </p:sp>
      <p:cxnSp>
        <p:nvCxnSpPr>
          <p:cNvPr id="40" name="Straight Connector 39">
            <a:extLst>
              <a:ext uri="{FF2B5EF4-FFF2-40B4-BE49-F238E27FC236}">
                <a16:creationId xmlns:a16="http://schemas.microsoft.com/office/drawing/2014/main" id="{59039B30-BE77-8745-BB1C-E30CA934BDDD}"/>
              </a:ext>
            </a:extLst>
          </p:cNvPr>
          <p:cNvCxnSpPr>
            <a:cxnSpLocks/>
          </p:cNvCxnSpPr>
          <p:nvPr/>
        </p:nvCxnSpPr>
        <p:spPr>
          <a:xfrm>
            <a:off x="3204537" y="5905011"/>
            <a:ext cx="2569464" cy="0"/>
          </a:xfrm>
          <a:prstGeom prst="line">
            <a:avLst/>
          </a:prstGeom>
          <a:ln w="19050">
            <a:solidFill>
              <a:srgbClr val="FBCF0B"/>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679CF2-B7ED-5049-AA5E-2CA0E3046A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7547" y="1163664"/>
            <a:ext cx="3410625" cy="2016769"/>
          </a:xfrm>
          <a:prstGeom prst="rect">
            <a:avLst/>
          </a:prstGeom>
        </p:spPr>
      </p:pic>
      <p:sp>
        <p:nvSpPr>
          <p:cNvPr id="41" name="TextBox 40">
            <a:extLst>
              <a:ext uri="{FF2B5EF4-FFF2-40B4-BE49-F238E27FC236}">
                <a16:creationId xmlns:a16="http://schemas.microsoft.com/office/drawing/2014/main" id="{9D6DEF16-3003-494B-8117-86A209D318EB}"/>
              </a:ext>
            </a:extLst>
          </p:cNvPr>
          <p:cNvSpPr txBox="1"/>
          <p:nvPr/>
        </p:nvSpPr>
        <p:spPr>
          <a:xfrm>
            <a:off x="10278319" y="2"/>
            <a:ext cx="1724628" cy="603248"/>
          </a:xfrm>
          <a:prstGeom prst="rect">
            <a:avLst/>
          </a:prstGeom>
          <a:solidFill>
            <a:srgbClr val="F1C618"/>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42" name="TextBox 41">
            <a:extLst>
              <a:ext uri="{FF2B5EF4-FFF2-40B4-BE49-F238E27FC236}">
                <a16:creationId xmlns:a16="http://schemas.microsoft.com/office/drawing/2014/main" id="{ADB84BA3-EFD9-554C-8450-5FCE77DFF121}"/>
              </a:ext>
            </a:extLst>
          </p:cNvPr>
          <p:cNvSpPr txBox="1"/>
          <p:nvPr/>
        </p:nvSpPr>
        <p:spPr>
          <a:xfrm>
            <a:off x="10278319" y="227535"/>
            <a:ext cx="1724628" cy="390654"/>
          </a:xfrm>
          <a:prstGeom prst="rect">
            <a:avLst/>
          </a:prstGeom>
          <a:noFill/>
        </p:spPr>
        <p:txBody>
          <a:bodyPr wrap="square" rtlCol="0">
            <a:noAutofit/>
          </a:bodyPr>
          <a:lstStyle/>
          <a:p>
            <a:pPr algn="ctr"/>
            <a:r>
              <a:rPr lang="en-US" sz="1050" dirty="0">
                <a:solidFill>
                  <a:schemeClr val="bg1"/>
                </a:solidFill>
                <a:latin typeface="Calibre Light" panose="020B0303030202060203" pitchFamily="34" charset="77"/>
              </a:rPr>
              <a:t>Retail, CPG, </a:t>
            </a:r>
          </a:p>
          <a:p>
            <a:pPr algn="ctr"/>
            <a:r>
              <a:rPr lang="en-US" sz="1050" dirty="0">
                <a:solidFill>
                  <a:schemeClr val="bg1"/>
                </a:solidFill>
                <a:latin typeface="Calibre Light" panose="020B0303030202060203" pitchFamily="34" charset="77"/>
              </a:rPr>
              <a:t>QSR</a:t>
            </a:r>
          </a:p>
          <a:p>
            <a:pPr algn="ctr"/>
            <a:endParaRPr lang="en-US" sz="1050" dirty="0">
              <a:solidFill>
                <a:schemeClr val="bg1"/>
              </a:solidFill>
              <a:latin typeface="Calibre Light" panose="020B0303030202060203" pitchFamily="34" charset="77"/>
            </a:endParaRPr>
          </a:p>
        </p:txBody>
      </p:sp>
      <p:sp>
        <p:nvSpPr>
          <p:cNvPr id="23" name="Rectangle 22">
            <a:extLst>
              <a:ext uri="{FF2B5EF4-FFF2-40B4-BE49-F238E27FC236}">
                <a16:creationId xmlns:a16="http://schemas.microsoft.com/office/drawing/2014/main" id="{A987CBA0-5C3B-C242-9C31-A3B132793E9C}"/>
              </a:ext>
            </a:extLst>
          </p:cNvPr>
          <p:cNvSpPr/>
          <p:nvPr/>
        </p:nvSpPr>
        <p:spPr>
          <a:xfrm rot="5400000">
            <a:off x="-3406141" y="3406140"/>
            <a:ext cx="6858002" cy="45720"/>
          </a:xfrm>
          <a:prstGeom prst="rect">
            <a:avLst/>
          </a:prstGeom>
          <a:gradFill>
            <a:gsLst>
              <a:gs pos="53000">
                <a:srgbClr val="F8E94A"/>
              </a:gs>
              <a:gs pos="98000">
                <a:srgbClr val="FFF4A0"/>
              </a:gs>
              <a:gs pos="20000">
                <a:srgbClr val="FBD009"/>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5" name="Slide Number Placeholder 5">
            <a:extLst>
              <a:ext uri="{FF2B5EF4-FFF2-40B4-BE49-F238E27FC236}">
                <a16:creationId xmlns:a16="http://schemas.microsoft.com/office/drawing/2014/main" id="{8E3954C4-C78D-334D-92E0-0B5FD2E51275}"/>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11</a:t>
            </a:fld>
            <a:endParaRPr lang="en-US"/>
          </a:p>
        </p:txBody>
      </p:sp>
      <p:pic>
        <p:nvPicPr>
          <p:cNvPr id="4" name="Picture 3">
            <a:extLst>
              <a:ext uri="{FF2B5EF4-FFF2-40B4-BE49-F238E27FC236}">
                <a16:creationId xmlns:a16="http://schemas.microsoft.com/office/drawing/2014/main" id="{38047850-8D58-274E-B737-50CEEE0A1E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8016" y="3789835"/>
            <a:ext cx="2770303" cy="2765502"/>
          </a:xfrm>
          <a:prstGeom prst="rect">
            <a:avLst/>
          </a:prstGeom>
        </p:spPr>
      </p:pic>
    </p:spTree>
    <p:extLst>
      <p:ext uri="{BB962C8B-B14F-4D97-AF65-F5344CB8AC3E}">
        <p14:creationId xmlns:p14="http://schemas.microsoft.com/office/powerpoint/2010/main" val="386067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While the Alexa skills store has over 100,000 apps, the most popular thing to do with a smart speaker… is to listen to music. The capabilities of our technology is outpacing our ability to integrate them into our daily lives. </a:t>
            </a:r>
          </a:p>
          <a:p>
            <a:r>
              <a:rPr lang="en-US" dirty="0"/>
              <a:t>Only 28% of people use it to buy things. When they do, purchases are typically smaller things that someone could buy without necessarily having to see it physically. </a:t>
            </a:r>
          </a:p>
          <a:p>
            <a:r>
              <a:rPr lang="en-US" dirty="0"/>
              <a:t>People are generally OK with ordering detergent, but not a dress. And even with basic tasks, it can be frustrating when you ask Alexa to play music and she starts playing the wrong song. </a:t>
            </a:r>
          </a:p>
          <a:p>
            <a:r>
              <a:rPr lang="en-US" b="1" i="1" u="sng" dirty="0"/>
              <a:t>COVID-19 Update</a:t>
            </a:r>
            <a:r>
              <a:rPr lang="en-US" b="1" i="1" dirty="0"/>
              <a:t>: During the current Covid-19 crisis as people are homebound we are seeing and increased frequency of usage of smart speakers and a general flexing and expanding of how people are using their voice assisted devices including answering questions about the virus and even early diagnosis,  and families looking educate and entertain young children.</a:t>
            </a:r>
            <a:endParaRPr lang="en-US" dirty="0"/>
          </a:p>
          <a:p>
            <a:r>
              <a:rPr lang="en-US" dirty="0"/>
              <a:t>This is a great moment for brands to get creative to motivate people to move beyond asking Alexa for the weather or to set a timer - providing practical, easy solutions for consumers to engage with connected devices.  </a:t>
            </a:r>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lstStyle/>
          <a:p>
            <a:pPr algn="l"/>
            <a:r>
              <a:rPr lang="en-US" dirty="0"/>
              <a:t>Smart devices, Simple things</a:t>
            </a:r>
          </a:p>
        </p:txBody>
      </p:sp>
      <p:pic>
        <p:nvPicPr>
          <p:cNvPr id="19" name="Picture Placeholder 7">
            <a:extLst>
              <a:ext uri="{FF2B5EF4-FFF2-40B4-BE49-F238E27FC236}">
                <a16:creationId xmlns:a16="http://schemas.microsoft.com/office/drawing/2014/main" id="{7B000628-73AD-5048-A316-1F10762DD3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9539" y="1150096"/>
            <a:ext cx="3334302" cy="2036496"/>
          </a:xfrm>
          <a:prstGeom prst="rect">
            <a:avLst/>
          </a:prstGeom>
        </p:spPr>
      </p:pic>
      <p:sp>
        <p:nvSpPr>
          <p:cNvPr id="20" name="TextBox 19">
            <a:extLst>
              <a:ext uri="{FF2B5EF4-FFF2-40B4-BE49-F238E27FC236}">
                <a16:creationId xmlns:a16="http://schemas.microsoft.com/office/drawing/2014/main" id="{713C3ACF-3306-9848-A685-E1DCA9914360}"/>
              </a:ext>
            </a:extLst>
          </p:cNvPr>
          <p:cNvSpPr txBox="1"/>
          <p:nvPr/>
        </p:nvSpPr>
        <p:spPr>
          <a:xfrm>
            <a:off x="7389539" y="3159040"/>
            <a:ext cx="3334302" cy="400110"/>
          </a:xfrm>
          <a:prstGeom prst="rect">
            <a:avLst/>
          </a:prstGeom>
          <a:noFill/>
        </p:spPr>
        <p:txBody>
          <a:bodyPr wrap="square" rtlCol="0">
            <a:spAutoFit/>
          </a:bodyPr>
          <a:lstStyle/>
          <a:p>
            <a:pPr algn="ctr"/>
            <a:r>
              <a:rPr lang="en-US" sz="1000" dirty="0">
                <a:latin typeface="Calibre Light" panose="020B0303030202060203" pitchFamily="34" charset="0"/>
              </a:rPr>
              <a:t>Sticky hands &amp; recipe book pages don’t go together, so Kellogg’s created a voice app to help families make Rice Krispie Treats</a:t>
            </a:r>
          </a:p>
        </p:txBody>
      </p:sp>
      <p:sp>
        <p:nvSpPr>
          <p:cNvPr id="22" name="TextBox 21">
            <a:extLst>
              <a:ext uri="{FF2B5EF4-FFF2-40B4-BE49-F238E27FC236}">
                <a16:creationId xmlns:a16="http://schemas.microsoft.com/office/drawing/2014/main" id="{7C0A28C1-A85E-1541-8B97-B18FB761AF4E}"/>
              </a:ext>
            </a:extLst>
          </p:cNvPr>
          <p:cNvSpPr txBox="1"/>
          <p:nvPr/>
        </p:nvSpPr>
        <p:spPr>
          <a:xfrm>
            <a:off x="7438307" y="5833433"/>
            <a:ext cx="3334302" cy="400110"/>
          </a:xfrm>
          <a:prstGeom prst="rect">
            <a:avLst/>
          </a:prstGeom>
          <a:noFill/>
        </p:spPr>
        <p:txBody>
          <a:bodyPr wrap="square" rtlCol="0">
            <a:spAutoFit/>
          </a:bodyPr>
          <a:lstStyle/>
          <a:p>
            <a:pPr algn="ctr"/>
            <a:r>
              <a:rPr lang="en-US" sz="1000" dirty="0">
                <a:latin typeface="Calibre Light" panose="020B0303030202060203" pitchFamily="34" charset="0"/>
              </a:rPr>
              <a:t>Apple has updated Siri to help people determine if they have the Coronavirus.</a:t>
            </a:r>
          </a:p>
        </p:txBody>
      </p:sp>
      <p:sp>
        <p:nvSpPr>
          <p:cNvPr id="37" name="Text Placeholder 3">
            <a:extLst>
              <a:ext uri="{FF2B5EF4-FFF2-40B4-BE49-F238E27FC236}">
                <a16:creationId xmlns:a16="http://schemas.microsoft.com/office/drawing/2014/main" id="{09E41E55-E910-C243-BD88-6A0531637F9E}"/>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It doesn’t do what people want it to</a:t>
            </a:r>
          </a:p>
        </p:txBody>
      </p:sp>
      <p:grpSp>
        <p:nvGrpSpPr>
          <p:cNvPr id="38" name="Group 37">
            <a:extLst>
              <a:ext uri="{FF2B5EF4-FFF2-40B4-BE49-F238E27FC236}">
                <a16:creationId xmlns:a16="http://schemas.microsoft.com/office/drawing/2014/main" id="{50A367CE-BDAB-F541-9381-7AED6E5E72AC}"/>
              </a:ext>
            </a:extLst>
          </p:cNvPr>
          <p:cNvGrpSpPr/>
          <p:nvPr/>
        </p:nvGrpSpPr>
        <p:grpSpPr>
          <a:xfrm>
            <a:off x="814954" y="6064739"/>
            <a:ext cx="1825111" cy="377230"/>
            <a:chOff x="1254374" y="5691837"/>
            <a:chExt cx="1825111" cy="377230"/>
          </a:xfrm>
        </p:grpSpPr>
        <p:sp>
          <p:nvSpPr>
            <p:cNvPr id="39" name="Rectangle 38">
              <a:extLst>
                <a:ext uri="{FF2B5EF4-FFF2-40B4-BE49-F238E27FC236}">
                  <a16:creationId xmlns:a16="http://schemas.microsoft.com/office/drawing/2014/main" id="{F2EFB470-03B7-074C-925C-F73F881126B1}"/>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0" name="Rectangle 39">
              <a:extLst>
                <a:ext uri="{FF2B5EF4-FFF2-40B4-BE49-F238E27FC236}">
                  <a16:creationId xmlns:a16="http://schemas.microsoft.com/office/drawing/2014/main" id="{F58DB5FA-BFB5-2B45-B96D-5491B0BBF651}"/>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1" name="Rectangle 40">
              <a:extLst>
                <a:ext uri="{FF2B5EF4-FFF2-40B4-BE49-F238E27FC236}">
                  <a16:creationId xmlns:a16="http://schemas.microsoft.com/office/drawing/2014/main" id="{5FA80BC1-2F4E-1D4D-97A3-6781BF042EFA}"/>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2" name="Triangle 41">
              <a:extLst>
                <a:ext uri="{FF2B5EF4-FFF2-40B4-BE49-F238E27FC236}">
                  <a16:creationId xmlns:a16="http://schemas.microsoft.com/office/drawing/2014/main" id="{D15DEAD8-4DB4-7043-A804-2075D9045F78}"/>
                </a:ext>
              </a:extLst>
            </p:cNvPr>
            <p:cNvSpPr/>
            <p:nvPr/>
          </p:nvSpPr>
          <p:spPr>
            <a:xfrm>
              <a:off x="20862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43" name="Rectangle 42">
            <a:extLst>
              <a:ext uri="{FF2B5EF4-FFF2-40B4-BE49-F238E27FC236}">
                <a16:creationId xmlns:a16="http://schemas.microsoft.com/office/drawing/2014/main" id="{3A543E84-C28B-F54D-9100-30A687E1867B}"/>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6" name="Text Placeholder 3">
            <a:extLst>
              <a:ext uri="{FF2B5EF4-FFF2-40B4-BE49-F238E27FC236}">
                <a16:creationId xmlns:a16="http://schemas.microsoft.com/office/drawing/2014/main" id="{904CA705-5F42-7D47-A766-8AA2EF6554A3}"/>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FFBE48"/>
                    </a:gs>
                    <a:gs pos="99000">
                      <a:srgbClr val="FBCF0B"/>
                    </a:gs>
                  </a:gsLst>
                  <a:lin ang="8400000" scaled="0"/>
                </a:gradFill>
              </a:rPr>
              <a:t>37%</a:t>
            </a:r>
          </a:p>
        </p:txBody>
      </p:sp>
      <p:sp>
        <p:nvSpPr>
          <p:cNvPr id="47" name="Text Placeholder 31">
            <a:extLst>
              <a:ext uri="{FF2B5EF4-FFF2-40B4-BE49-F238E27FC236}">
                <a16:creationId xmlns:a16="http://schemas.microsoft.com/office/drawing/2014/main" id="{AC478F42-2112-2046-8391-7DA477F1371E}"/>
              </a:ext>
            </a:extLst>
          </p:cNvPr>
          <p:cNvSpPr txBox="1">
            <a:spLocks/>
          </p:cNvSpPr>
          <p:nvPr/>
        </p:nvSpPr>
        <p:spPr>
          <a:xfrm>
            <a:off x="3204810" y="5905011"/>
            <a:ext cx="2568918" cy="687324"/>
          </a:xfrm>
          <a:prstGeom prst="rect">
            <a:avLst/>
          </a:prstGeom>
          <a:solidFill>
            <a:srgbClr val="F3F2F5"/>
          </a:solidFill>
        </p:spPr>
        <p:txBody>
          <a:bodyPr vert="horz" lIns="91440" tIns="9144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of people who are dissatisfied with their </a:t>
            </a:r>
            <a:br>
              <a:rPr lang="en-US" sz="1000" dirty="0"/>
            </a:br>
            <a:r>
              <a:rPr lang="en-US" sz="1000" dirty="0"/>
              <a:t>device say it’s because ”it’s not as helpful as </a:t>
            </a:r>
            <a:br>
              <a:rPr lang="en-US" sz="1000" dirty="0"/>
            </a:br>
            <a:r>
              <a:rPr lang="en-US" sz="1000" dirty="0"/>
              <a:t>I thought it would be.” </a:t>
            </a:r>
          </a:p>
        </p:txBody>
      </p:sp>
      <p:cxnSp>
        <p:nvCxnSpPr>
          <p:cNvPr id="48" name="Straight Connector 47">
            <a:extLst>
              <a:ext uri="{FF2B5EF4-FFF2-40B4-BE49-F238E27FC236}">
                <a16:creationId xmlns:a16="http://schemas.microsoft.com/office/drawing/2014/main" id="{F581D833-DCB0-0742-BDE0-4A8FDFEF6BBD}"/>
              </a:ext>
            </a:extLst>
          </p:cNvPr>
          <p:cNvCxnSpPr>
            <a:cxnSpLocks/>
          </p:cNvCxnSpPr>
          <p:nvPr/>
        </p:nvCxnSpPr>
        <p:spPr>
          <a:xfrm>
            <a:off x="3204537" y="5905011"/>
            <a:ext cx="2569464" cy="0"/>
          </a:xfrm>
          <a:prstGeom prst="line">
            <a:avLst/>
          </a:prstGeom>
          <a:ln w="19050">
            <a:solidFill>
              <a:srgbClr val="FBCF0B"/>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E50607B-951C-1C49-9BA8-E48D3742D8FB}"/>
              </a:ext>
            </a:extLst>
          </p:cNvPr>
          <p:cNvSpPr txBox="1"/>
          <p:nvPr/>
        </p:nvSpPr>
        <p:spPr>
          <a:xfrm>
            <a:off x="10278319" y="2"/>
            <a:ext cx="1724628" cy="603248"/>
          </a:xfrm>
          <a:prstGeom prst="rect">
            <a:avLst/>
          </a:prstGeom>
          <a:solidFill>
            <a:srgbClr val="F1C618"/>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51" name="TextBox 50">
            <a:extLst>
              <a:ext uri="{FF2B5EF4-FFF2-40B4-BE49-F238E27FC236}">
                <a16:creationId xmlns:a16="http://schemas.microsoft.com/office/drawing/2014/main" id="{A34CA6A1-7FAA-4D4E-BA6F-9E02A1E36157}"/>
              </a:ext>
            </a:extLst>
          </p:cNvPr>
          <p:cNvSpPr txBox="1"/>
          <p:nvPr/>
        </p:nvSpPr>
        <p:spPr>
          <a:xfrm>
            <a:off x="10278319" y="227535"/>
            <a:ext cx="1724628" cy="390654"/>
          </a:xfrm>
          <a:prstGeom prst="rect">
            <a:avLst/>
          </a:prstGeom>
          <a:noFill/>
        </p:spPr>
        <p:txBody>
          <a:bodyPr wrap="square" rtlCol="0">
            <a:noAutofit/>
          </a:bodyPr>
          <a:lstStyle/>
          <a:p>
            <a:pPr algn="ctr"/>
            <a:r>
              <a:rPr lang="en-US" sz="1050" dirty="0">
                <a:solidFill>
                  <a:schemeClr val="bg1"/>
                </a:solidFill>
                <a:latin typeface="Calibre Light" panose="020B0303030202060203" pitchFamily="34" charset="77"/>
              </a:rPr>
              <a:t>QSR, Grocery</a:t>
            </a:r>
          </a:p>
          <a:p>
            <a:pPr algn="ctr"/>
            <a:r>
              <a:rPr lang="en-US" sz="1050" dirty="0">
                <a:solidFill>
                  <a:schemeClr val="bg1"/>
                </a:solidFill>
                <a:latin typeface="Calibre Light" panose="020B0303030202060203" pitchFamily="34" charset="77"/>
              </a:rPr>
              <a:t>CPG, </a:t>
            </a:r>
          </a:p>
        </p:txBody>
      </p:sp>
      <p:sp>
        <p:nvSpPr>
          <p:cNvPr id="23" name="Rectangle 22">
            <a:extLst>
              <a:ext uri="{FF2B5EF4-FFF2-40B4-BE49-F238E27FC236}">
                <a16:creationId xmlns:a16="http://schemas.microsoft.com/office/drawing/2014/main" id="{64FAD7E5-5526-154D-929E-8D0117DCFD6D}"/>
              </a:ext>
            </a:extLst>
          </p:cNvPr>
          <p:cNvSpPr/>
          <p:nvPr/>
        </p:nvSpPr>
        <p:spPr>
          <a:xfrm rot="5400000">
            <a:off x="-3406141" y="3406140"/>
            <a:ext cx="6858002" cy="45720"/>
          </a:xfrm>
          <a:prstGeom prst="rect">
            <a:avLst/>
          </a:prstGeom>
          <a:gradFill>
            <a:gsLst>
              <a:gs pos="53000">
                <a:srgbClr val="F8E94A"/>
              </a:gs>
              <a:gs pos="98000">
                <a:srgbClr val="FFF4A0"/>
              </a:gs>
              <a:gs pos="20000">
                <a:srgbClr val="FBD009"/>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5" name="Slide Number Placeholder 5">
            <a:extLst>
              <a:ext uri="{FF2B5EF4-FFF2-40B4-BE49-F238E27FC236}">
                <a16:creationId xmlns:a16="http://schemas.microsoft.com/office/drawing/2014/main" id="{A5729ADB-75F8-734F-BB9B-3598C1BA2649}"/>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12</a:t>
            </a:fld>
            <a:endParaRPr lang="en-US"/>
          </a:p>
        </p:txBody>
      </p:sp>
      <p:pic>
        <p:nvPicPr>
          <p:cNvPr id="7" name="Picture 6">
            <a:extLst>
              <a:ext uri="{FF2B5EF4-FFF2-40B4-BE49-F238E27FC236}">
                <a16:creationId xmlns:a16="http://schemas.microsoft.com/office/drawing/2014/main" id="{6580A0D0-9789-CA47-AE57-5F769CA7A3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6186" y="3749186"/>
            <a:ext cx="3529199" cy="1989690"/>
          </a:xfrm>
          <a:prstGeom prst="rect">
            <a:avLst/>
          </a:prstGeom>
        </p:spPr>
      </p:pic>
    </p:spTree>
    <p:extLst>
      <p:ext uri="{BB962C8B-B14F-4D97-AF65-F5344CB8AC3E}">
        <p14:creationId xmlns:p14="http://schemas.microsoft.com/office/powerpoint/2010/main" val="940983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707DF-637C-1846-989B-8C5BBF61F607}"/>
              </a:ext>
            </a:extLst>
          </p:cNvPr>
          <p:cNvSpPr>
            <a:spLocks noGrp="1"/>
          </p:cNvSpPr>
          <p:nvPr>
            <p:ph type="body" sz="quarter" idx="13"/>
          </p:nvPr>
        </p:nvSpPr>
        <p:spPr>
          <a:xfrm>
            <a:off x="993214" y="2639733"/>
            <a:ext cx="4143561" cy="1734446"/>
          </a:xfrm>
        </p:spPr>
        <p:txBody>
          <a:bodyPr/>
          <a:lstStyle/>
          <a:p>
            <a:pPr algn="l">
              <a:spcBef>
                <a:spcPct val="0"/>
              </a:spcBef>
            </a:pPr>
            <a:r>
              <a:rPr lang="en-US" sz="2800" dirty="0"/>
              <a:t>Strong Risk of Heightened Tension Between People and Brands</a:t>
            </a:r>
          </a:p>
        </p:txBody>
      </p:sp>
      <p:sp>
        <p:nvSpPr>
          <p:cNvPr id="22" name="Text Placeholder 4">
            <a:extLst>
              <a:ext uri="{FF2B5EF4-FFF2-40B4-BE49-F238E27FC236}">
                <a16:creationId xmlns:a16="http://schemas.microsoft.com/office/drawing/2014/main" id="{76060F00-42C9-9F4F-A49E-4526AC5013F3}"/>
              </a:ext>
            </a:extLst>
          </p:cNvPr>
          <p:cNvSpPr txBox="1">
            <a:spLocks/>
          </p:cNvSpPr>
          <p:nvPr/>
        </p:nvSpPr>
        <p:spPr>
          <a:xfrm>
            <a:off x="993217" y="2243098"/>
            <a:ext cx="3805478" cy="39663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800" b="0" i="0" kern="1200" dirty="0">
                <a:solidFill>
                  <a:schemeClr val="bg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TENSION</a:t>
            </a:r>
          </a:p>
        </p:txBody>
      </p:sp>
      <p:cxnSp>
        <p:nvCxnSpPr>
          <p:cNvPr id="23" name="Straight Connector 22">
            <a:extLst>
              <a:ext uri="{FF2B5EF4-FFF2-40B4-BE49-F238E27FC236}">
                <a16:creationId xmlns:a16="http://schemas.microsoft.com/office/drawing/2014/main" id="{9CD2528B-2525-0C46-A3CD-1F78A75E4116}"/>
              </a:ext>
            </a:extLst>
          </p:cNvPr>
          <p:cNvCxnSpPr>
            <a:cxnSpLocks/>
          </p:cNvCxnSpPr>
          <p:nvPr/>
        </p:nvCxnSpPr>
        <p:spPr>
          <a:xfrm>
            <a:off x="3725718" y="2390615"/>
            <a:ext cx="1072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A5DBD4-DCF8-B643-B354-325E017C2AFD}"/>
              </a:ext>
            </a:extLst>
          </p:cNvPr>
          <p:cNvCxnSpPr>
            <a:cxnSpLocks/>
          </p:cNvCxnSpPr>
          <p:nvPr/>
        </p:nvCxnSpPr>
        <p:spPr>
          <a:xfrm>
            <a:off x="993216" y="2390615"/>
            <a:ext cx="1072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722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While TV has historically been the primary channel to create mass awareness, today’s video landscape is highly-fragmented making it even harder for brands to combat a common tension: </a:t>
            </a:r>
            <a:r>
              <a:rPr lang="en-US" i="1" dirty="0"/>
              <a:t>people don’t know about it/lack of awareness.   </a:t>
            </a:r>
          </a:p>
          <a:p>
            <a:r>
              <a:rPr lang="en-US" dirty="0"/>
              <a:t>There is so much content surrounding people today that even curation algorithms aren’t enough to help people filter. Younger generations are discovering shows through the memes they spawn in their social feeds. And, with the quality and quantity of programming across Netflix, Hulu, Disney+ and others, it seems like everything and nothing is simultaneously “must see TV.”</a:t>
            </a:r>
          </a:p>
          <a:p>
            <a:r>
              <a:rPr lang="en-US" b="1" i="1" u="sng" dirty="0"/>
              <a:t>COVID-19 Update: </a:t>
            </a:r>
            <a:r>
              <a:rPr lang="en-US" b="1" i="1" dirty="0"/>
              <a:t>The coronavirus pandemic is having a huge impact on the video landscape.  On the one hand,  people are streaming more content than ever before as the seek in-home entertainment which has been a huge boon for streaming services such as Netflix.   On the other hand,  many of the content “moments” that created scale in video before such as sports, concerts, and live events are currently unavailable so the challenge in reaching mainstream audiences at scale remains.  </a:t>
            </a:r>
            <a:endParaRPr lang="en-US" dirty="0"/>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lstStyle/>
          <a:p>
            <a:pPr algn="l"/>
            <a:r>
              <a:rPr lang="en-US" dirty="0"/>
              <a:t>Achieving Scale in Our Fragmented World</a:t>
            </a:r>
          </a:p>
        </p:txBody>
      </p:sp>
      <p:pic>
        <p:nvPicPr>
          <p:cNvPr id="24" name="Picture 23">
            <a:extLst>
              <a:ext uri="{FF2B5EF4-FFF2-40B4-BE49-F238E27FC236}">
                <a16:creationId xmlns:a16="http://schemas.microsoft.com/office/drawing/2014/main" id="{E41D745D-DE68-CC4F-84A4-F634A454F1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734" y="862584"/>
            <a:ext cx="3455037" cy="1882950"/>
          </a:xfrm>
          <a:prstGeom prst="rect">
            <a:avLst/>
          </a:prstGeom>
        </p:spPr>
      </p:pic>
      <p:sp>
        <p:nvSpPr>
          <p:cNvPr id="27" name="TextBox 26">
            <a:extLst>
              <a:ext uri="{FF2B5EF4-FFF2-40B4-BE49-F238E27FC236}">
                <a16:creationId xmlns:a16="http://schemas.microsoft.com/office/drawing/2014/main" id="{7A101353-34A2-D247-9E9A-7F06F38DE19C}"/>
              </a:ext>
            </a:extLst>
          </p:cNvPr>
          <p:cNvSpPr txBox="1"/>
          <p:nvPr/>
        </p:nvSpPr>
        <p:spPr>
          <a:xfrm>
            <a:off x="7436887" y="2763822"/>
            <a:ext cx="3200731" cy="400110"/>
          </a:xfrm>
          <a:prstGeom prst="rect">
            <a:avLst/>
          </a:prstGeom>
          <a:noFill/>
        </p:spPr>
        <p:txBody>
          <a:bodyPr wrap="square" rtlCol="0">
            <a:spAutoFit/>
          </a:bodyPr>
          <a:lstStyle/>
          <a:p>
            <a:pPr algn="ctr"/>
            <a:r>
              <a:rPr lang="en-US" sz="1000" dirty="0">
                <a:latin typeface="Calibre Light" panose="020B0303030202060203" pitchFamily="34" charset="0"/>
              </a:rPr>
              <a:t>Services like </a:t>
            </a:r>
            <a:r>
              <a:rPr lang="en-US" sz="1000" dirty="0" err="1">
                <a:latin typeface="Calibre Light" panose="020B0303030202060203" pitchFamily="34" charset="0"/>
              </a:rPr>
              <a:t>Flixable</a:t>
            </a:r>
            <a:r>
              <a:rPr lang="en-US" sz="1000" dirty="0">
                <a:latin typeface="Calibre Light" panose="020B0303030202060203" pitchFamily="34" charset="0"/>
              </a:rPr>
              <a:t> enable users to search shows across platforms based on type, topics, rating/popularity and more.  </a:t>
            </a:r>
          </a:p>
        </p:txBody>
      </p:sp>
      <p:sp>
        <p:nvSpPr>
          <p:cNvPr id="20" name="Text Placeholder 3">
            <a:extLst>
              <a:ext uri="{FF2B5EF4-FFF2-40B4-BE49-F238E27FC236}">
                <a16:creationId xmlns:a16="http://schemas.microsoft.com/office/drawing/2014/main" id="{B1C6D3FA-D33A-1C4B-ACA5-63C507DA1CC4}"/>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don’t know about it</a:t>
            </a:r>
          </a:p>
        </p:txBody>
      </p:sp>
      <p:grpSp>
        <p:nvGrpSpPr>
          <p:cNvPr id="21" name="Group 20">
            <a:extLst>
              <a:ext uri="{FF2B5EF4-FFF2-40B4-BE49-F238E27FC236}">
                <a16:creationId xmlns:a16="http://schemas.microsoft.com/office/drawing/2014/main" id="{1B5F7B76-5986-6941-8FBF-7A7AB9A444BE}"/>
              </a:ext>
            </a:extLst>
          </p:cNvPr>
          <p:cNvGrpSpPr/>
          <p:nvPr/>
        </p:nvGrpSpPr>
        <p:grpSpPr>
          <a:xfrm>
            <a:off x="814954" y="6064739"/>
            <a:ext cx="1825111" cy="377230"/>
            <a:chOff x="1254374" y="5691837"/>
            <a:chExt cx="1825111" cy="377230"/>
          </a:xfrm>
        </p:grpSpPr>
        <p:sp>
          <p:nvSpPr>
            <p:cNvPr id="22" name="Rectangle 21">
              <a:extLst>
                <a:ext uri="{FF2B5EF4-FFF2-40B4-BE49-F238E27FC236}">
                  <a16:creationId xmlns:a16="http://schemas.microsoft.com/office/drawing/2014/main" id="{DBCC84DC-86A4-5F45-A535-01F270944AA9}"/>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8" name="Rectangle 27">
              <a:extLst>
                <a:ext uri="{FF2B5EF4-FFF2-40B4-BE49-F238E27FC236}">
                  <a16:creationId xmlns:a16="http://schemas.microsoft.com/office/drawing/2014/main" id="{B9933329-C971-F741-843F-DE956D1DD5DB}"/>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9" name="Rectangle 28">
              <a:extLst>
                <a:ext uri="{FF2B5EF4-FFF2-40B4-BE49-F238E27FC236}">
                  <a16:creationId xmlns:a16="http://schemas.microsoft.com/office/drawing/2014/main" id="{69908D7A-5681-DC41-8B52-20BFC541148A}"/>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0" name="Triangle 29">
              <a:extLst>
                <a:ext uri="{FF2B5EF4-FFF2-40B4-BE49-F238E27FC236}">
                  <a16:creationId xmlns:a16="http://schemas.microsoft.com/office/drawing/2014/main" id="{709C8304-3395-7E48-A7C8-3B2AFB573034}"/>
                </a:ext>
              </a:extLst>
            </p:cNvPr>
            <p:cNvSpPr/>
            <p:nvPr/>
          </p:nvSpPr>
          <p:spPr>
            <a:xfrm>
              <a:off x="14766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31" name="Rectangle 30">
            <a:extLst>
              <a:ext uri="{FF2B5EF4-FFF2-40B4-BE49-F238E27FC236}">
                <a16:creationId xmlns:a16="http://schemas.microsoft.com/office/drawing/2014/main" id="{FFE23866-29CF-F34C-83FC-C74F63D6FEE3}"/>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2" name="TextBox 31">
            <a:extLst>
              <a:ext uri="{FF2B5EF4-FFF2-40B4-BE49-F238E27FC236}">
                <a16:creationId xmlns:a16="http://schemas.microsoft.com/office/drawing/2014/main" id="{A186CD0A-1BE4-5D40-87F0-F79A35F5E58F}"/>
              </a:ext>
            </a:extLst>
          </p:cNvPr>
          <p:cNvSpPr txBox="1"/>
          <p:nvPr/>
        </p:nvSpPr>
        <p:spPr>
          <a:xfrm>
            <a:off x="10278319" y="2"/>
            <a:ext cx="1724628" cy="603248"/>
          </a:xfrm>
          <a:prstGeom prst="rect">
            <a:avLst/>
          </a:prstGeom>
          <a:solidFill>
            <a:schemeClr val="tx2"/>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33" name="TextBox 32">
            <a:extLst>
              <a:ext uri="{FF2B5EF4-FFF2-40B4-BE49-F238E27FC236}">
                <a16:creationId xmlns:a16="http://schemas.microsoft.com/office/drawing/2014/main" id="{D62ABE5A-2B99-A647-8763-577AA3474AA8}"/>
              </a:ext>
            </a:extLst>
          </p:cNvPr>
          <p:cNvSpPr txBox="1"/>
          <p:nvPr/>
        </p:nvSpPr>
        <p:spPr>
          <a:xfrm>
            <a:off x="10278319" y="217375"/>
            <a:ext cx="1724628" cy="390654"/>
          </a:xfrm>
          <a:prstGeom prst="rect">
            <a:avLst/>
          </a:prstGeom>
          <a:noFill/>
        </p:spPr>
        <p:txBody>
          <a:bodyPr wrap="square" rtlCol="0">
            <a:noAutofit/>
          </a:bodyPr>
          <a:lstStyle/>
          <a:p>
            <a:pPr algn="ctr"/>
            <a:r>
              <a:rPr lang="en-US" sz="1050" dirty="0">
                <a:solidFill>
                  <a:schemeClr val="bg1"/>
                </a:solidFill>
                <a:latin typeface="Calibre Light" panose="020B0303030202060203" pitchFamily="34" charset="77"/>
              </a:rPr>
              <a:t>Entertainment, Beverages, </a:t>
            </a:r>
          </a:p>
          <a:p>
            <a:pPr algn="ctr"/>
            <a:r>
              <a:rPr lang="en-US" sz="1050" dirty="0">
                <a:solidFill>
                  <a:schemeClr val="bg1"/>
                </a:solidFill>
                <a:latin typeface="Calibre Light" panose="020B0303030202060203" pitchFamily="34" charset="77"/>
              </a:rPr>
              <a:t>Gaming, All</a:t>
            </a:r>
          </a:p>
          <a:p>
            <a:pPr algn="ctr"/>
            <a:endParaRPr lang="en-US" sz="1050" dirty="0">
              <a:solidFill>
                <a:schemeClr val="bg1"/>
              </a:solidFill>
              <a:latin typeface="Calibre Light" panose="020B0303030202060203" pitchFamily="34" charset="77"/>
            </a:endParaRPr>
          </a:p>
        </p:txBody>
      </p:sp>
      <p:sp>
        <p:nvSpPr>
          <p:cNvPr id="34" name="Text Placeholder 3">
            <a:extLst>
              <a:ext uri="{FF2B5EF4-FFF2-40B4-BE49-F238E27FC236}">
                <a16:creationId xmlns:a16="http://schemas.microsoft.com/office/drawing/2014/main" id="{965ED53C-7D01-7E4C-A44B-D904725FDB2A}"/>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chemeClr val="tx2">
                        <a:lumMod val="60000"/>
                        <a:lumOff val="40000"/>
                      </a:schemeClr>
                    </a:gs>
                    <a:gs pos="99000">
                      <a:schemeClr val="tx2"/>
                    </a:gs>
                  </a:gsLst>
                  <a:lin ang="8400000" scaled="0"/>
                </a:gradFill>
              </a:rPr>
              <a:t>64%</a:t>
            </a:r>
          </a:p>
        </p:txBody>
      </p:sp>
      <p:sp>
        <p:nvSpPr>
          <p:cNvPr id="35" name="Text Placeholder 31">
            <a:extLst>
              <a:ext uri="{FF2B5EF4-FFF2-40B4-BE49-F238E27FC236}">
                <a16:creationId xmlns:a16="http://schemas.microsoft.com/office/drawing/2014/main" id="{B8560816-70C9-2F44-B50E-ABF3854EBB49}"/>
              </a:ext>
            </a:extLst>
          </p:cNvPr>
          <p:cNvSpPr txBox="1">
            <a:spLocks/>
          </p:cNvSpPr>
          <p:nvPr/>
        </p:nvSpPr>
        <p:spPr>
          <a:xfrm>
            <a:off x="3204810" y="5905011"/>
            <a:ext cx="2568918" cy="687324"/>
          </a:xfrm>
          <a:prstGeom prst="rect">
            <a:avLst/>
          </a:prstGeom>
          <a:solidFill>
            <a:srgbClr val="F3F2F5"/>
          </a:solidFill>
        </p:spPr>
        <p:txBody>
          <a:bodyPr vert="horz" lIns="91440" tIns="9144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People who intend to subscribe to a new video entrant said they would downgrade or terminate one of their current video services to do so.</a:t>
            </a:r>
          </a:p>
        </p:txBody>
      </p:sp>
      <p:cxnSp>
        <p:nvCxnSpPr>
          <p:cNvPr id="36" name="Straight Connector 35">
            <a:extLst>
              <a:ext uri="{FF2B5EF4-FFF2-40B4-BE49-F238E27FC236}">
                <a16:creationId xmlns:a16="http://schemas.microsoft.com/office/drawing/2014/main" id="{A8861655-570C-0843-A1D3-BAD2B73B9A13}"/>
              </a:ext>
            </a:extLst>
          </p:cNvPr>
          <p:cNvCxnSpPr>
            <a:cxnSpLocks/>
          </p:cNvCxnSpPr>
          <p:nvPr/>
        </p:nvCxnSpPr>
        <p:spPr>
          <a:xfrm>
            <a:off x="3204537" y="5905011"/>
            <a:ext cx="256946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14187E5-B59B-D74E-B177-6DFB737F1C21}"/>
              </a:ext>
            </a:extLst>
          </p:cNvPr>
          <p:cNvSpPr/>
          <p:nvPr/>
        </p:nvSpPr>
        <p:spPr>
          <a:xfrm rot="5400000">
            <a:off x="-3401576" y="3406139"/>
            <a:ext cx="6858004" cy="45720"/>
          </a:xfrm>
          <a:prstGeom prst="rect">
            <a:avLst/>
          </a:prstGeom>
          <a:gradFill>
            <a:gsLst>
              <a:gs pos="50000">
                <a:schemeClr val="tx2">
                  <a:lumMod val="60000"/>
                  <a:lumOff val="40000"/>
                </a:schemeClr>
              </a:gs>
              <a:gs pos="80000">
                <a:schemeClr val="tx2">
                  <a:lumMod val="40000"/>
                  <a:lumOff val="60000"/>
                </a:schemeClr>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37" name="Slide Number Placeholder 5">
            <a:extLst>
              <a:ext uri="{FF2B5EF4-FFF2-40B4-BE49-F238E27FC236}">
                <a16:creationId xmlns:a16="http://schemas.microsoft.com/office/drawing/2014/main" id="{5C9CE86A-29BC-024F-AB8B-25626ABD58BC}"/>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14</a:t>
            </a:fld>
            <a:endParaRPr lang="en-US"/>
          </a:p>
        </p:txBody>
      </p:sp>
      <p:pic>
        <p:nvPicPr>
          <p:cNvPr id="3" name="Picture 2">
            <a:extLst>
              <a:ext uri="{FF2B5EF4-FFF2-40B4-BE49-F238E27FC236}">
                <a16:creationId xmlns:a16="http://schemas.microsoft.com/office/drawing/2014/main" id="{CC579113-5368-3447-9EAE-6F8905FF97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7443" y="3497496"/>
            <a:ext cx="3139618" cy="2089912"/>
          </a:xfrm>
          <a:prstGeom prst="rect">
            <a:avLst/>
          </a:prstGeom>
        </p:spPr>
      </p:pic>
      <p:sp>
        <p:nvSpPr>
          <p:cNvPr id="38" name="TextBox 37">
            <a:extLst>
              <a:ext uri="{FF2B5EF4-FFF2-40B4-BE49-F238E27FC236}">
                <a16:creationId xmlns:a16="http://schemas.microsoft.com/office/drawing/2014/main" id="{2270EB39-A42D-664E-8B35-17597C83421C}"/>
              </a:ext>
            </a:extLst>
          </p:cNvPr>
          <p:cNvSpPr txBox="1"/>
          <p:nvPr/>
        </p:nvSpPr>
        <p:spPr>
          <a:xfrm>
            <a:off x="7406330" y="5805317"/>
            <a:ext cx="3200731" cy="553998"/>
          </a:xfrm>
          <a:prstGeom prst="rect">
            <a:avLst/>
          </a:prstGeom>
          <a:noFill/>
        </p:spPr>
        <p:txBody>
          <a:bodyPr wrap="square" rtlCol="0">
            <a:spAutoFit/>
          </a:bodyPr>
          <a:lstStyle/>
          <a:p>
            <a:pPr algn="ctr"/>
            <a:r>
              <a:rPr lang="en-US" sz="1000" dirty="0">
                <a:latin typeface="Calibre Light" panose="020B0303030202060203" pitchFamily="34" charset="0"/>
              </a:rPr>
              <a:t>According to </a:t>
            </a:r>
            <a:r>
              <a:rPr lang="en-US" sz="1000" dirty="0" err="1">
                <a:latin typeface="Calibre Light" panose="020B0303030202060203" pitchFamily="34" charset="0"/>
              </a:rPr>
              <a:t>Neilsen</a:t>
            </a:r>
            <a:r>
              <a:rPr lang="en-US" sz="1000" dirty="0">
                <a:latin typeface="Calibre Light" panose="020B0303030202060203" pitchFamily="34" charset="0"/>
              </a:rPr>
              <a:t>, </a:t>
            </a:r>
            <a:r>
              <a:rPr lang="en-US" sz="1000" dirty="0">
                <a:latin typeface="Calibri" panose="020F0502020204030204" pitchFamily="34" charset="0"/>
                <a:cs typeface="Calibri" panose="020F0502020204030204" pitchFamily="34" charset="0"/>
              </a:rPr>
              <a:t>the number of minutes the average person spent streaming TV and movies</a:t>
            </a:r>
            <a:r>
              <a:rPr lang="en-US" sz="1000" b="1" dirty="0">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has jumped 36% since the end of February.</a:t>
            </a:r>
          </a:p>
        </p:txBody>
      </p:sp>
    </p:spTree>
    <p:extLst>
      <p:ext uri="{BB962C8B-B14F-4D97-AF65-F5344CB8AC3E}">
        <p14:creationId xmlns:p14="http://schemas.microsoft.com/office/powerpoint/2010/main" val="180677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The rise of e-commerce, the shuttering of traditional brick and mortar and the rise of direct-to-consumer (DTC) brands will continue to be major forces of change impacting how people shop in 2020 and beyond. But more than that, it will continue to dynamically shift the price-value equation for people and brands.  </a:t>
            </a:r>
          </a:p>
          <a:p>
            <a:r>
              <a:rPr lang="en-US" dirty="0"/>
              <a:t>Value is a common tension for consumers when making purchasing decisions (“</a:t>
            </a:r>
            <a:r>
              <a:rPr lang="en-US" i="1" dirty="0"/>
              <a:t>it’s not worth the price.”). </a:t>
            </a:r>
            <a:r>
              <a:rPr lang="en-US" dirty="0"/>
              <a:t>The rise of DTC brands has helped lessen this tension for people,  but has increased that tension exponentially for brands.</a:t>
            </a:r>
          </a:p>
          <a:p>
            <a:r>
              <a:rPr lang="en-US" dirty="0"/>
              <a:t>Competition within the DTC space has created new challenges for brands, as each attempt to win on price. With pricing models continuing to be dynamic and with an always seemingly cheaper option available, brands need to consider how to build loyalty through product satisfaction and experiences of value. </a:t>
            </a:r>
          </a:p>
          <a:p>
            <a:r>
              <a:rPr lang="en-US" b="1" i="1" u="sng" dirty="0"/>
              <a:t>COVID-19 Update: </a:t>
            </a:r>
            <a:r>
              <a:rPr lang="en-US" b="1" i="1" dirty="0"/>
              <a:t>The Covid-19 crisis has both positive and negative impact on DTC brands.   On a positive note,  as people are forced to avoid brick-and-mortar retail,  </a:t>
            </a:r>
            <a:r>
              <a:rPr lang="en-US" b="1" i="1" dirty="0" err="1"/>
              <a:t>e:commerce</a:t>
            </a:r>
            <a:r>
              <a:rPr lang="en-US" b="1" i="1" dirty="0"/>
              <a:t> and DTC brands specifically are helping to create value and fill needs.   However, as large fulfillment platforms like Amazon are forced to slow down deliveries due to strained capacity,  small DTC brands can suffer the most.  </a:t>
            </a:r>
            <a:br>
              <a:rPr lang="en-US" b="1" i="1" dirty="0"/>
            </a:br>
            <a:endParaRPr lang="en-US" dirty="0"/>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lstStyle/>
          <a:p>
            <a:pPr algn="l"/>
            <a:r>
              <a:rPr lang="en-US" dirty="0"/>
              <a:t>DTC Changing the Price-Value Equation   </a:t>
            </a:r>
          </a:p>
        </p:txBody>
      </p:sp>
      <p:pic>
        <p:nvPicPr>
          <p:cNvPr id="20" name="Picture 19">
            <a:extLst>
              <a:ext uri="{FF2B5EF4-FFF2-40B4-BE49-F238E27FC236}">
                <a16:creationId xmlns:a16="http://schemas.microsoft.com/office/drawing/2014/main" id="{7AAE6FB1-D968-6840-9ED3-3017515489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0" b="-1"/>
          <a:stretch/>
        </p:blipFill>
        <p:spPr>
          <a:xfrm>
            <a:off x="7598351" y="858499"/>
            <a:ext cx="3262951" cy="2369982"/>
          </a:xfrm>
          <a:prstGeom prst="rect">
            <a:avLst/>
          </a:prstGeom>
        </p:spPr>
      </p:pic>
      <p:sp>
        <p:nvSpPr>
          <p:cNvPr id="22" name="TextBox 21">
            <a:extLst>
              <a:ext uri="{FF2B5EF4-FFF2-40B4-BE49-F238E27FC236}">
                <a16:creationId xmlns:a16="http://schemas.microsoft.com/office/drawing/2014/main" id="{781BA33A-D8F6-8140-A27C-D3ABA0386D66}"/>
              </a:ext>
            </a:extLst>
          </p:cNvPr>
          <p:cNvSpPr txBox="1"/>
          <p:nvPr/>
        </p:nvSpPr>
        <p:spPr>
          <a:xfrm>
            <a:off x="7470637" y="3254762"/>
            <a:ext cx="3518378" cy="400110"/>
          </a:xfrm>
          <a:prstGeom prst="rect">
            <a:avLst/>
          </a:prstGeom>
          <a:noFill/>
        </p:spPr>
        <p:txBody>
          <a:bodyPr wrap="square" rtlCol="0">
            <a:spAutoFit/>
          </a:bodyPr>
          <a:lstStyle/>
          <a:p>
            <a:pPr algn="ctr"/>
            <a:r>
              <a:rPr lang="en-US" sz="1000" dirty="0">
                <a:latin typeface="Calibre Light" panose="020B0303030202060203" pitchFamily="34" charset="0"/>
              </a:rPr>
              <a:t>In 2019, there were nearly a dozen DTC bedding companies </a:t>
            </a:r>
            <a:br>
              <a:rPr lang="en-US" sz="1000" dirty="0">
                <a:latin typeface="Calibre Light" panose="020B0303030202060203" pitchFamily="34" charset="0"/>
              </a:rPr>
            </a:br>
            <a:r>
              <a:rPr lang="en-US" sz="1000" dirty="0">
                <a:latin typeface="Calibre Light" panose="020B0303030202060203" pitchFamily="34" charset="0"/>
              </a:rPr>
              <a:t>alone each competing on product and cost.  </a:t>
            </a:r>
          </a:p>
        </p:txBody>
      </p:sp>
      <p:sp>
        <p:nvSpPr>
          <p:cNvPr id="25" name="Text Placeholder 3">
            <a:extLst>
              <a:ext uri="{FF2B5EF4-FFF2-40B4-BE49-F238E27FC236}">
                <a16:creationId xmlns:a16="http://schemas.microsoft.com/office/drawing/2014/main" id="{8E0AD0BB-EDEB-264A-B98E-E1676EF47BEA}"/>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chemeClr val="tx2">
                        <a:lumMod val="60000"/>
                        <a:lumOff val="40000"/>
                      </a:schemeClr>
                    </a:gs>
                    <a:gs pos="99000">
                      <a:schemeClr val="tx2"/>
                    </a:gs>
                  </a:gsLst>
                  <a:lin ang="8400000" scaled="0"/>
                </a:gradFill>
              </a:rPr>
              <a:t>$8B by 2024</a:t>
            </a:r>
          </a:p>
        </p:txBody>
      </p:sp>
      <p:sp>
        <p:nvSpPr>
          <p:cNvPr id="26" name="Text Placeholder 31">
            <a:extLst>
              <a:ext uri="{FF2B5EF4-FFF2-40B4-BE49-F238E27FC236}">
                <a16:creationId xmlns:a16="http://schemas.microsoft.com/office/drawing/2014/main" id="{8596D89B-8645-6E48-A11B-DCEE93DE98ED}"/>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Retail and CPG brands are expected to invest approximately $8B in artificial intelligence by 2024 to manage demand, pricing, and optimize consumer experience</a:t>
            </a:r>
          </a:p>
        </p:txBody>
      </p:sp>
      <p:cxnSp>
        <p:nvCxnSpPr>
          <p:cNvPr id="27" name="Straight Connector 26">
            <a:extLst>
              <a:ext uri="{FF2B5EF4-FFF2-40B4-BE49-F238E27FC236}">
                <a16:creationId xmlns:a16="http://schemas.microsoft.com/office/drawing/2014/main" id="{6A0CAA51-49C7-A64C-9B19-BA7D653FBFF0}"/>
              </a:ext>
            </a:extLst>
          </p:cNvPr>
          <p:cNvCxnSpPr>
            <a:cxnSpLocks/>
          </p:cNvCxnSpPr>
          <p:nvPr/>
        </p:nvCxnSpPr>
        <p:spPr>
          <a:xfrm>
            <a:off x="3204537" y="5905011"/>
            <a:ext cx="256946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8EF565F7-3C50-DB49-8CF9-08E30CC4492E}"/>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It’s not worth the price</a:t>
            </a:r>
          </a:p>
        </p:txBody>
      </p:sp>
      <p:grpSp>
        <p:nvGrpSpPr>
          <p:cNvPr id="29" name="Group 28">
            <a:extLst>
              <a:ext uri="{FF2B5EF4-FFF2-40B4-BE49-F238E27FC236}">
                <a16:creationId xmlns:a16="http://schemas.microsoft.com/office/drawing/2014/main" id="{B679EE9B-B87C-304F-8EA2-E55A6E14E75A}"/>
              </a:ext>
            </a:extLst>
          </p:cNvPr>
          <p:cNvGrpSpPr/>
          <p:nvPr/>
        </p:nvGrpSpPr>
        <p:grpSpPr>
          <a:xfrm>
            <a:off x="814954" y="6064739"/>
            <a:ext cx="1825111" cy="377230"/>
            <a:chOff x="1254374" y="5691837"/>
            <a:chExt cx="1825111" cy="377230"/>
          </a:xfrm>
        </p:grpSpPr>
        <p:sp>
          <p:nvSpPr>
            <p:cNvPr id="30" name="Rectangle 29">
              <a:extLst>
                <a:ext uri="{FF2B5EF4-FFF2-40B4-BE49-F238E27FC236}">
                  <a16:creationId xmlns:a16="http://schemas.microsoft.com/office/drawing/2014/main" id="{E3E443CB-C1AB-D340-B2BC-5D2B9E39EC04}"/>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1" name="Rectangle 30">
              <a:extLst>
                <a:ext uri="{FF2B5EF4-FFF2-40B4-BE49-F238E27FC236}">
                  <a16:creationId xmlns:a16="http://schemas.microsoft.com/office/drawing/2014/main" id="{A450F939-A88F-044F-AF6E-748BEF6A28A3}"/>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2" name="Rectangle 31">
              <a:extLst>
                <a:ext uri="{FF2B5EF4-FFF2-40B4-BE49-F238E27FC236}">
                  <a16:creationId xmlns:a16="http://schemas.microsoft.com/office/drawing/2014/main" id="{76722078-1CB2-6C46-AF73-51EE53FC778F}"/>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3" name="Triangle 32">
              <a:extLst>
                <a:ext uri="{FF2B5EF4-FFF2-40B4-BE49-F238E27FC236}">
                  <a16:creationId xmlns:a16="http://schemas.microsoft.com/office/drawing/2014/main" id="{4423CD61-B943-7946-B1E7-B8ECCD83744C}"/>
                </a:ext>
              </a:extLst>
            </p:cNvPr>
            <p:cNvSpPr/>
            <p:nvPr/>
          </p:nvSpPr>
          <p:spPr>
            <a:xfrm>
              <a:off x="14766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34" name="Rectangle 33">
            <a:extLst>
              <a:ext uri="{FF2B5EF4-FFF2-40B4-BE49-F238E27FC236}">
                <a16:creationId xmlns:a16="http://schemas.microsoft.com/office/drawing/2014/main" id="{FA2C61CB-9414-264C-89A7-7D03B37A8306}"/>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7" name="TextBox 36">
            <a:extLst>
              <a:ext uri="{FF2B5EF4-FFF2-40B4-BE49-F238E27FC236}">
                <a16:creationId xmlns:a16="http://schemas.microsoft.com/office/drawing/2014/main" id="{E5B86209-4D09-1E46-855F-26B55D62B30D}"/>
              </a:ext>
            </a:extLst>
          </p:cNvPr>
          <p:cNvSpPr txBox="1"/>
          <p:nvPr/>
        </p:nvSpPr>
        <p:spPr>
          <a:xfrm>
            <a:off x="10278319" y="2"/>
            <a:ext cx="1724628" cy="603248"/>
          </a:xfrm>
          <a:prstGeom prst="rect">
            <a:avLst/>
          </a:prstGeom>
          <a:solidFill>
            <a:schemeClr val="tx2"/>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38" name="TextBox 37">
            <a:extLst>
              <a:ext uri="{FF2B5EF4-FFF2-40B4-BE49-F238E27FC236}">
                <a16:creationId xmlns:a16="http://schemas.microsoft.com/office/drawing/2014/main" id="{60C9A50A-EE4F-CC4D-B302-165BE40317C2}"/>
              </a:ext>
            </a:extLst>
          </p:cNvPr>
          <p:cNvSpPr txBox="1"/>
          <p:nvPr/>
        </p:nvSpPr>
        <p:spPr>
          <a:xfrm>
            <a:off x="10278319" y="215503"/>
            <a:ext cx="1724628" cy="390654"/>
          </a:xfrm>
          <a:prstGeom prst="rect">
            <a:avLst/>
          </a:prstGeom>
          <a:noFill/>
        </p:spPr>
        <p:txBody>
          <a:bodyPr wrap="square" rtlCol="0">
            <a:noAutofit/>
          </a:bodyPr>
          <a:lstStyle/>
          <a:p>
            <a:pPr algn="ctr"/>
            <a:r>
              <a:rPr lang="en-US" sz="1050" dirty="0">
                <a:solidFill>
                  <a:schemeClr val="bg1"/>
                </a:solidFill>
                <a:latin typeface="Calibre Light" panose="020B0303030202060203" pitchFamily="34" charset="77"/>
              </a:rPr>
              <a:t>CPG, Retail</a:t>
            </a:r>
          </a:p>
          <a:p>
            <a:pPr algn="ctr"/>
            <a:r>
              <a:rPr lang="en-US" sz="1050" dirty="0">
                <a:solidFill>
                  <a:schemeClr val="bg1"/>
                </a:solidFill>
                <a:latin typeface="Calibre Light" panose="020B0303030202060203" pitchFamily="34" charset="77"/>
              </a:rPr>
              <a:t>Health &amp; Beauty</a:t>
            </a:r>
          </a:p>
          <a:p>
            <a:pPr algn="ctr"/>
            <a:endParaRPr lang="en-US" sz="1050" dirty="0">
              <a:solidFill>
                <a:schemeClr val="bg1"/>
              </a:solidFill>
              <a:latin typeface="Calibre Light" panose="020B0303030202060203" pitchFamily="34" charset="77"/>
            </a:endParaRPr>
          </a:p>
        </p:txBody>
      </p:sp>
      <p:sp>
        <p:nvSpPr>
          <p:cNvPr id="23" name="Rectangle 22">
            <a:extLst>
              <a:ext uri="{FF2B5EF4-FFF2-40B4-BE49-F238E27FC236}">
                <a16:creationId xmlns:a16="http://schemas.microsoft.com/office/drawing/2014/main" id="{3B0E5546-28B5-584B-A643-69B411577562}"/>
              </a:ext>
            </a:extLst>
          </p:cNvPr>
          <p:cNvSpPr/>
          <p:nvPr/>
        </p:nvSpPr>
        <p:spPr>
          <a:xfrm rot="5400000">
            <a:off x="-3401576" y="3406139"/>
            <a:ext cx="6858004" cy="45720"/>
          </a:xfrm>
          <a:prstGeom prst="rect">
            <a:avLst/>
          </a:prstGeom>
          <a:gradFill>
            <a:gsLst>
              <a:gs pos="50000">
                <a:schemeClr val="tx2">
                  <a:lumMod val="60000"/>
                  <a:lumOff val="40000"/>
                </a:schemeClr>
              </a:gs>
              <a:gs pos="80000">
                <a:schemeClr val="tx2">
                  <a:lumMod val="40000"/>
                  <a:lumOff val="60000"/>
                </a:schemeClr>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35" name="Slide Number Placeholder 5">
            <a:extLst>
              <a:ext uri="{FF2B5EF4-FFF2-40B4-BE49-F238E27FC236}">
                <a16:creationId xmlns:a16="http://schemas.microsoft.com/office/drawing/2014/main" id="{4D72AEC2-9463-9146-A253-E69D23672793}"/>
              </a:ext>
            </a:extLst>
          </p:cNvPr>
          <p:cNvSpPr>
            <a:spLocks noGrp="1"/>
          </p:cNvSpPr>
          <p:nvPr>
            <p:ph type="sldNum" sz="quarter" idx="4"/>
          </p:nvPr>
        </p:nvSpPr>
        <p:spPr>
          <a:xfrm>
            <a:off x="11583135" y="6357608"/>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15</a:t>
            </a:fld>
            <a:endParaRPr lang="en-US" dirty="0"/>
          </a:p>
        </p:txBody>
      </p:sp>
      <p:pic>
        <p:nvPicPr>
          <p:cNvPr id="3" name="Picture 2">
            <a:extLst>
              <a:ext uri="{FF2B5EF4-FFF2-40B4-BE49-F238E27FC236}">
                <a16:creationId xmlns:a16="http://schemas.microsoft.com/office/drawing/2014/main" id="{D34F711A-B7AD-B141-BA2D-C6425DD055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8128" y="3813073"/>
            <a:ext cx="2576824" cy="2091938"/>
          </a:xfrm>
          <a:prstGeom prst="rect">
            <a:avLst/>
          </a:prstGeom>
        </p:spPr>
      </p:pic>
      <p:sp>
        <p:nvSpPr>
          <p:cNvPr id="24" name="TextBox 23">
            <a:extLst>
              <a:ext uri="{FF2B5EF4-FFF2-40B4-BE49-F238E27FC236}">
                <a16:creationId xmlns:a16="http://schemas.microsoft.com/office/drawing/2014/main" id="{2E1C3561-67A7-E140-8C11-198AF2B0FEB3}"/>
              </a:ext>
            </a:extLst>
          </p:cNvPr>
          <p:cNvSpPr txBox="1"/>
          <p:nvPr/>
        </p:nvSpPr>
        <p:spPr>
          <a:xfrm>
            <a:off x="7757149" y="6098250"/>
            <a:ext cx="3518378" cy="553998"/>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Amazon to temporarily stop shipping non-essential products in Italy and France</a:t>
            </a:r>
          </a:p>
          <a:p>
            <a:pPr algn="ctr"/>
            <a:endParaRPr lang="en-US" sz="1000" dirty="0">
              <a:latin typeface="Calibre Light" panose="020B0303030202060203" pitchFamily="34" charset="0"/>
            </a:endParaRPr>
          </a:p>
        </p:txBody>
      </p:sp>
    </p:spTree>
    <p:extLst>
      <p:ext uri="{BB962C8B-B14F-4D97-AF65-F5344CB8AC3E}">
        <p14:creationId xmlns:p14="http://schemas.microsoft.com/office/powerpoint/2010/main" val="1444567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With an abundance of choice at their fingertips, </a:t>
            </a:r>
            <a:r>
              <a:rPr lang="en-US" i="1" dirty="0"/>
              <a:t>people always want to try something new</a:t>
            </a:r>
            <a:r>
              <a:rPr lang="en-US" dirty="0"/>
              <a:t>. This tension creates challenges for brands as they attempt to keep pace with shifting consumer preferences. We’re seeing this occur in the rapidly changing beverage sector where new ways to imbibe are creating new vices for people and novelty-seeking behavior.  </a:t>
            </a:r>
          </a:p>
          <a:p>
            <a:r>
              <a:rPr lang="en-US" dirty="0"/>
              <a:t>Today </a:t>
            </a:r>
            <a:r>
              <a:rPr lang="en-US" dirty="0">
                <a:latin typeface="Calibre" panose="020B0503030202060203" pitchFamily="34" charset="77"/>
              </a:rPr>
              <a:t>people are rapidly exploring across vices </a:t>
            </a:r>
            <a:r>
              <a:rPr lang="en-US" dirty="0"/>
              <a:t>– from new forms of alcohol to destigmatized newly-legalized cannabis. New healthcare classified CBD products &amp; curiosity about emerging micro-dosing of psychedelics are bringing unexpected </a:t>
            </a:r>
            <a:br>
              <a:rPr lang="en-US" dirty="0"/>
            </a:br>
            <a:r>
              <a:rPr lang="en-US" dirty="0"/>
              <a:t>explorers to categories.</a:t>
            </a:r>
          </a:p>
          <a:p>
            <a:r>
              <a:rPr lang="en-US" dirty="0"/>
              <a:t>For marketers, there is undeniably opportunity here, but it’s a complex landscape to navigate, particularly at this sensitive time. People’s rapidly evolving behavior across vices is difficult to follow,  much less predict. And regulatory uncertainty is a challenge for brands looking to enter the space.</a:t>
            </a:r>
          </a:p>
          <a:p>
            <a:r>
              <a:rPr lang="en-US" b="1" i="1" u="sng" dirty="0"/>
              <a:t>COVID-19 Update: </a:t>
            </a:r>
            <a:r>
              <a:rPr lang="en-US" b="1" i="1" dirty="0"/>
              <a:t>All evidence shows that the current pandemic is causing a huge surge in “vice” consumption as people stockpile alcohol and try CBD and hemp products for the first time to try to soothe anxiety and relieve stress.</a:t>
            </a:r>
          </a:p>
          <a:p>
            <a:r>
              <a:rPr lang="en-US" dirty="0"/>
              <a:t> </a:t>
            </a:r>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lstStyle/>
          <a:p>
            <a:pPr algn="l"/>
            <a:r>
              <a:rPr lang="en-US" dirty="0"/>
              <a:t>Shifting Landscape, Shifting Vices </a:t>
            </a:r>
          </a:p>
        </p:txBody>
      </p:sp>
      <p:sp>
        <p:nvSpPr>
          <p:cNvPr id="26" name="TextBox 25">
            <a:extLst>
              <a:ext uri="{FF2B5EF4-FFF2-40B4-BE49-F238E27FC236}">
                <a16:creationId xmlns:a16="http://schemas.microsoft.com/office/drawing/2014/main" id="{39F81CD5-FC17-EE48-B04A-CD0F22B81523}"/>
              </a:ext>
            </a:extLst>
          </p:cNvPr>
          <p:cNvSpPr txBox="1"/>
          <p:nvPr/>
        </p:nvSpPr>
        <p:spPr>
          <a:xfrm>
            <a:off x="7717983" y="3348644"/>
            <a:ext cx="2718100" cy="246221"/>
          </a:xfrm>
          <a:prstGeom prst="rect">
            <a:avLst/>
          </a:prstGeom>
          <a:noFill/>
        </p:spPr>
        <p:txBody>
          <a:bodyPr wrap="square" rtlCol="0">
            <a:spAutoFit/>
          </a:bodyPr>
          <a:lstStyle/>
          <a:p>
            <a:pPr algn="ctr"/>
            <a:r>
              <a:rPr lang="en-US" sz="1000" dirty="0">
                <a:latin typeface="Calibre Light" panose="020B0303030202060203" pitchFamily="34" charset="0"/>
              </a:rPr>
              <a:t>Recreational marijuana sold $13B in 2019 </a:t>
            </a:r>
          </a:p>
        </p:txBody>
      </p:sp>
      <p:sp>
        <p:nvSpPr>
          <p:cNvPr id="27" name="TextBox 26">
            <a:extLst>
              <a:ext uri="{FF2B5EF4-FFF2-40B4-BE49-F238E27FC236}">
                <a16:creationId xmlns:a16="http://schemas.microsoft.com/office/drawing/2014/main" id="{B3A9766B-EE0C-D24A-831A-BC9A06793209}"/>
              </a:ext>
            </a:extLst>
          </p:cNvPr>
          <p:cNvSpPr txBox="1"/>
          <p:nvPr/>
        </p:nvSpPr>
        <p:spPr>
          <a:xfrm>
            <a:off x="7499981" y="6078415"/>
            <a:ext cx="3154105" cy="707886"/>
          </a:xfrm>
          <a:prstGeom prst="rect">
            <a:avLst/>
          </a:prstGeom>
          <a:noFill/>
        </p:spPr>
        <p:txBody>
          <a:bodyPr wrap="square" rtlCol="0">
            <a:spAutoFit/>
          </a:bodyPr>
          <a:lstStyle/>
          <a:p>
            <a:pPr algn="ctr"/>
            <a:r>
              <a:rPr lang="en-US" sz="1000" dirty="0">
                <a:latin typeface="Calibri" panose="020F0502020204030204" pitchFamily="34" charset="0"/>
                <a:cs typeface="Calibri" panose="020F0502020204030204" pitchFamily="34" charset="0"/>
              </a:rPr>
              <a:t>Alcohol stores across Australia are putting limits on the amount of liquor customers can buy in one transaction, in a bid to prevent panic buying during the coronavirus outbreak.</a:t>
            </a:r>
          </a:p>
        </p:txBody>
      </p:sp>
      <p:pic>
        <p:nvPicPr>
          <p:cNvPr id="29" name="Picture 28">
            <a:extLst>
              <a:ext uri="{FF2B5EF4-FFF2-40B4-BE49-F238E27FC236}">
                <a16:creationId xmlns:a16="http://schemas.microsoft.com/office/drawing/2014/main" id="{071EE5A6-D4EA-E248-910C-D4808B6126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4676" y="1169159"/>
            <a:ext cx="3124715" cy="2152846"/>
          </a:xfrm>
          <a:prstGeom prst="rect">
            <a:avLst/>
          </a:prstGeom>
        </p:spPr>
      </p:pic>
      <p:sp>
        <p:nvSpPr>
          <p:cNvPr id="18" name="Text Placeholder 3">
            <a:extLst>
              <a:ext uri="{FF2B5EF4-FFF2-40B4-BE49-F238E27FC236}">
                <a16:creationId xmlns:a16="http://schemas.microsoft.com/office/drawing/2014/main" id="{B528645B-F1B8-4C44-994C-7923F3806B15}"/>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chemeClr val="tx2">
                        <a:lumMod val="60000"/>
                        <a:lumOff val="40000"/>
                      </a:schemeClr>
                    </a:gs>
                    <a:gs pos="99000">
                      <a:schemeClr val="tx2"/>
                    </a:gs>
                  </a:gsLst>
                  <a:lin ang="8400000" scaled="0"/>
                </a:gradFill>
              </a:rPr>
              <a:t>-15%</a:t>
            </a:r>
          </a:p>
        </p:txBody>
      </p:sp>
      <p:sp>
        <p:nvSpPr>
          <p:cNvPr id="19" name="Text Placeholder 31">
            <a:extLst>
              <a:ext uri="{FF2B5EF4-FFF2-40B4-BE49-F238E27FC236}">
                <a16:creationId xmlns:a16="http://schemas.microsoft.com/office/drawing/2014/main" id="{5B4C9F4E-E9CA-584D-BA85-21664FAFA896}"/>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Decrease in wine/beer sales in legal </a:t>
            </a:r>
            <a:br>
              <a:rPr lang="en-US" sz="1000" dirty="0"/>
            </a:br>
            <a:r>
              <a:rPr lang="en-US" sz="1000" dirty="0"/>
              <a:t>marijuana markets (USA) </a:t>
            </a:r>
          </a:p>
        </p:txBody>
      </p:sp>
      <p:cxnSp>
        <p:nvCxnSpPr>
          <p:cNvPr id="20" name="Straight Connector 19">
            <a:extLst>
              <a:ext uri="{FF2B5EF4-FFF2-40B4-BE49-F238E27FC236}">
                <a16:creationId xmlns:a16="http://schemas.microsoft.com/office/drawing/2014/main" id="{B6A54DC9-9441-AC4A-B054-3E4CE7666CEA}"/>
              </a:ext>
            </a:extLst>
          </p:cNvPr>
          <p:cNvCxnSpPr>
            <a:cxnSpLocks/>
          </p:cNvCxnSpPr>
          <p:nvPr/>
        </p:nvCxnSpPr>
        <p:spPr>
          <a:xfrm>
            <a:off x="3204537" y="5905011"/>
            <a:ext cx="256946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C6C676F6-10EB-8841-B139-ABC635A53251}"/>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want to try something new</a:t>
            </a:r>
          </a:p>
        </p:txBody>
      </p:sp>
      <p:grpSp>
        <p:nvGrpSpPr>
          <p:cNvPr id="22" name="Group 21">
            <a:extLst>
              <a:ext uri="{FF2B5EF4-FFF2-40B4-BE49-F238E27FC236}">
                <a16:creationId xmlns:a16="http://schemas.microsoft.com/office/drawing/2014/main" id="{1FBBC184-916C-3F4F-90F1-BCC9CAF14CAB}"/>
              </a:ext>
            </a:extLst>
          </p:cNvPr>
          <p:cNvGrpSpPr/>
          <p:nvPr/>
        </p:nvGrpSpPr>
        <p:grpSpPr>
          <a:xfrm>
            <a:off x="814954" y="6064739"/>
            <a:ext cx="1825111" cy="377230"/>
            <a:chOff x="1254374" y="5691837"/>
            <a:chExt cx="1825111" cy="377230"/>
          </a:xfrm>
        </p:grpSpPr>
        <p:sp>
          <p:nvSpPr>
            <p:cNvPr id="30" name="Rectangle 29">
              <a:extLst>
                <a:ext uri="{FF2B5EF4-FFF2-40B4-BE49-F238E27FC236}">
                  <a16:creationId xmlns:a16="http://schemas.microsoft.com/office/drawing/2014/main" id="{CACD4318-4402-E240-BC64-DF4F9CCB3763}"/>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1" name="Rectangle 30">
              <a:extLst>
                <a:ext uri="{FF2B5EF4-FFF2-40B4-BE49-F238E27FC236}">
                  <a16:creationId xmlns:a16="http://schemas.microsoft.com/office/drawing/2014/main" id="{198318C2-F116-B849-BF63-0319901900D1}"/>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2" name="Rectangle 31">
              <a:extLst>
                <a:ext uri="{FF2B5EF4-FFF2-40B4-BE49-F238E27FC236}">
                  <a16:creationId xmlns:a16="http://schemas.microsoft.com/office/drawing/2014/main" id="{D3239745-40FD-7940-9A56-CF633EA3C2A3}"/>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3" name="Triangle 32">
              <a:extLst>
                <a:ext uri="{FF2B5EF4-FFF2-40B4-BE49-F238E27FC236}">
                  <a16:creationId xmlns:a16="http://schemas.microsoft.com/office/drawing/2014/main" id="{5EE9C5D8-A7A1-7141-BADE-2C3B59F88BB9}"/>
                </a:ext>
              </a:extLst>
            </p:cNvPr>
            <p:cNvSpPr/>
            <p:nvPr/>
          </p:nvSpPr>
          <p:spPr>
            <a:xfrm>
              <a:off x="14766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34" name="Rectangle 33">
            <a:extLst>
              <a:ext uri="{FF2B5EF4-FFF2-40B4-BE49-F238E27FC236}">
                <a16:creationId xmlns:a16="http://schemas.microsoft.com/office/drawing/2014/main" id="{FD1A2E51-1DDF-3F4A-9666-0BFD301E9C7D}"/>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7" name="TextBox 36">
            <a:extLst>
              <a:ext uri="{FF2B5EF4-FFF2-40B4-BE49-F238E27FC236}">
                <a16:creationId xmlns:a16="http://schemas.microsoft.com/office/drawing/2014/main" id="{08DD1431-F7CB-1C45-B9CF-DBBAEABB28FC}"/>
              </a:ext>
            </a:extLst>
          </p:cNvPr>
          <p:cNvSpPr txBox="1"/>
          <p:nvPr/>
        </p:nvSpPr>
        <p:spPr>
          <a:xfrm>
            <a:off x="10278319" y="2909"/>
            <a:ext cx="1724628" cy="603248"/>
          </a:xfrm>
          <a:prstGeom prst="rect">
            <a:avLst/>
          </a:prstGeom>
          <a:solidFill>
            <a:schemeClr val="tx2"/>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38" name="TextBox 37">
            <a:extLst>
              <a:ext uri="{FF2B5EF4-FFF2-40B4-BE49-F238E27FC236}">
                <a16:creationId xmlns:a16="http://schemas.microsoft.com/office/drawing/2014/main" id="{51E664AD-F6AD-A34B-9751-0941EE4541B1}"/>
              </a:ext>
            </a:extLst>
          </p:cNvPr>
          <p:cNvSpPr txBox="1"/>
          <p:nvPr/>
        </p:nvSpPr>
        <p:spPr>
          <a:xfrm>
            <a:off x="10278319" y="215503"/>
            <a:ext cx="1724628" cy="390654"/>
          </a:xfrm>
          <a:prstGeom prst="rect">
            <a:avLst/>
          </a:prstGeom>
          <a:noFill/>
        </p:spPr>
        <p:txBody>
          <a:bodyPr wrap="square" rtlCol="0">
            <a:noAutofit/>
          </a:bodyPr>
          <a:lstStyle/>
          <a:p>
            <a:pPr algn="ctr"/>
            <a:r>
              <a:rPr lang="en-US" sz="1050" dirty="0">
                <a:solidFill>
                  <a:schemeClr val="bg1"/>
                </a:solidFill>
                <a:latin typeface="Calibre Light" panose="020B0303030202060203" pitchFamily="34" charset="77"/>
              </a:rPr>
              <a:t>CPG, Tobacco, </a:t>
            </a:r>
            <a:br>
              <a:rPr lang="en-US" sz="1050" dirty="0">
                <a:solidFill>
                  <a:schemeClr val="bg1"/>
                </a:solidFill>
                <a:latin typeface="Calibre Light" panose="020B0303030202060203" pitchFamily="34" charset="77"/>
              </a:rPr>
            </a:br>
            <a:r>
              <a:rPr lang="en-US" sz="1050" dirty="0">
                <a:solidFill>
                  <a:schemeClr val="bg1"/>
                </a:solidFill>
                <a:latin typeface="Calibre Light" panose="020B0303030202060203" pitchFamily="34" charset="77"/>
              </a:rPr>
              <a:t>Alcohol,  All</a:t>
            </a:r>
          </a:p>
        </p:txBody>
      </p:sp>
      <p:sp>
        <p:nvSpPr>
          <p:cNvPr id="23" name="Rectangle 22">
            <a:extLst>
              <a:ext uri="{FF2B5EF4-FFF2-40B4-BE49-F238E27FC236}">
                <a16:creationId xmlns:a16="http://schemas.microsoft.com/office/drawing/2014/main" id="{6E1C04E6-FBC5-AE4F-B47C-4E930BAA94D1}"/>
              </a:ext>
            </a:extLst>
          </p:cNvPr>
          <p:cNvSpPr/>
          <p:nvPr/>
        </p:nvSpPr>
        <p:spPr>
          <a:xfrm rot="5400000">
            <a:off x="-3401576" y="3406139"/>
            <a:ext cx="6858004" cy="45720"/>
          </a:xfrm>
          <a:prstGeom prst="rect">
            <a:avLst/>
          </a:prstGeom>
          <a:gradFill>
            <a:gsLst>
              <a:gs pos="50000">
                <a:schemeClr val="tx2">
                  <a:lumMod val="60000"/>
                  <a:lumOff val="40000"/>
                </a:schemeClr>
              </a:gs>
              <a:gs pos="80000">
                <a:schemeClr val="tx2">
                  <a:lumMod val="40000"/>
                  <a:lumOff val="60000"/>
                </a:schemeClr>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4" name="Slide Number Placeholder 5">
            <a:extLst>
              <a:ext uri="{FF2B5EF4-FFF2-40B4-BE49-F238E27FC236}">
                <a16:creationId xmlns:a16="http://schemas.microsoft.com/office/drawing/2014/main" id="{EFAFE9B0-7B87-234D-AFE5-82B77570D2CE}"/>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16</a:t>
            </a:fld>
            <a:endParaRPr lang="en-US"/>
          </a:p>
        </p:txBody>
      </p:sp>
      <p:pic>
        <p:nvPicPr>
          <p:cNvPr id="3" name="Picture 2">
            <a:extLst>
              <a:ext uri="{FF2B5EF4-FFF2-40B4-BE49-F238E27FC236}">
                <a16:creationId xmlns:a16="http://schemas.microsoft.com/office/drawing/2014/main" id="{3BB4F4B1-46F9-824A-87EB-B416897C9D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7288" y="3679214"/>
            <a:ext cx="3280656" cy="2268957"/>
          </a:xfrm>
          <a:prstGeom prst="rect">
            <a:avLst/>
          </a:prstGeom>
        </p:spPr>
      </p:pic>
    </p:spTree>
    <p:extLst>
      <p:ext uri="{BB962C8B-B14F-4D97-AF65-F5344CB8AC3E}">
        <p14:creationId xmlns:p14="http://schemas.microsoft.com/office/powerpoint/2010/main" val="368743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It used to be easy to know what was fake.  Bigfoot sightings, a headline in the National Enquirer or maybe a propaganda strewn self-published magazine didn’t fool many. </a:t>
            </a:r>
          </a:p>
          <a:p>
            <a:r>
              <a:rPr lang="en-US" dirty="0"/>
              <a:t>Today,  “fake” is an ever present part of the human experience.  Fake news is causing us to question mainstream media.  </a:t>
            </a:r>
            <a:r>
              <a:rPr lang="en-US" dirty="0" err="1"/>
              <a:t>Purchaseable</a:t>
            </a:r>
            <a:r>
              <a:rPr lang="en-US" dirty="0"/>
              <a:t> social likes,  fake clicks and bots are confusing measurement plans and destroying payment models. </a:t>
            </a:r>
          </a:p>
          <a:p>
            <a:r>
              <a:rPr lang="en-US" b="1" i="1" u="sng" dirty="0"/>
              <a:t>COVID-19 Update: </a:t>
            </a:r>
            <a:r>
              <a:rPr lang="en-US" b="1" i="1" dirty="0"/>
              <a:t>As the Covid-19 crisis unfolds we are unfortunately seeing more disinformation than ever before.  People’s usage of social media is sharply up,  however many of the largest platforms can’t support moderation staff at this time and are shifting to AI moderation which is less accurate, meaning more fake news than ever is being circulated.</a:t>
            </a:r>
          </a:p>
          <a:p>
            <a:r>
              <a:rPr lang="en-US" dirty="0"/>
              <a:t>Brands can thrive in this new territory by:  Embracing the fakes, making fake things </a:t>
            </a:r>
            <a:br>
              <a:rPr lang="en-US" dirty="0"/>
            </a:br>
            <a:r>
              <a:rPr lang="en-US" dirty="0"/>
              <a:t>real (DEISEL).  Or helping people to battle the fakes (New Zealand’s </a:t>
            </a:r>
            <a:r>
              <a:rPr lang="en-US" dirty="0" err="1"/>
              <a:t>NetSafe</a:t>
            </a:r>
            <a:r>
              <a:rPr lang="en-US" dirty="0"/>
              <a:t> and the </a:t>
            </a:r>
            <a:br>
              <a:rPr lang="en-US" dirty="0"/>
            </a:br>
            <a:r>
              <a:rPr lang="en-US" dirty="0"/>
              <a:t>Jolly Roger Phone app.)  But brands beware, and especially now.  Skepticism is high in a world where everything can be a fake,  and especially during a time of great crisis.</a:t>
            </a:r>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lstStyle/>
          <a:p>
            <a:pPr algn="l"/>
            <a:r>
              <a:rPr lang="en-US" dirty="0"/>
              <a:t>Fake Will Continue to Flourish</a:t>
            </a:r>
          </a:p>
        </p:txBody>
      </p:sp>
      <p:sp>
        <p:nvSpPr>
          <p:cNvPr id="17" name="TextBox 16">
            <a:extLst>
              <a:ext uri="{FF2B5EF4-FFF2-40B4-BE49-F238E27FC236}">
                <a16:creationId xmlns:a16="http://schemas.microsoft.com/office/drawing/2014/main" id="{6F0E4ACA-07E6-574D-B8D0-EB9B928B1C80}"/>
              </a:ext>
            </a:extLst>
          </p:cNvPr>
          <p:cNvSpPr txBox="1"/>
          <p:nvPr/>
        </p:nvSpPr>
        <p:spPr>
          <a:xfrm>
            <a:off x="7448165" y="3179862"/>
            <a:ext cx="3102490" cy="400110"/>
          </a:xfrm>
          <a:prstGeom prst="rect">
            <a:avLst/>
          </a:prstGeom>
          <a:noFill/>
        </p:spPr>
        <p:txBody>
          <a:bodyPr wrap="square" rtlCol="0">
            <a:spAutoFit/>
          </a:bodyPr>
          <a:lstStyle/>
          <a:p>
            <a:pPr algn="ctr"/>
            <a:r>
              <a:rPr lang="en-US" sz="1000" dirty="0">
                <a:latin typeface="Calibre Light" panose="020B0303030202060203" pitchFamily="34" charset="0"/>
              </a:rPr>
              <a:t>Diesel brand created a line of  fake clothing to playfully combat counterfeit fashion brands. </a:t>
            </a:r>
          </a:p>
        </p:txBody>
      </p:sp>
      <p:pic>
        <p:nvPicPr>
          <p:cNvPr id="19" name="Picture 18">
            <a:extLst>
              <a:ext uri="{FF2B5EF4-FFF2-40B4-BE49-F238E27FC236}">
                <a16:creationId xmlns:a16="http://schemas.microsoft.com/office/drawing/2014/main" id="{491B891B-2E89-004F-AFB7-37F6DA1DE8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4389" y="1143001"/>
            <a:ext cx="3030043" cy="2035104"/>
          </a:xfrm>
          <a:prstGeom prst="rect">
            <a:avLst/>
          </a:prstGeom>
        </p:spPr>
      </p:pic>
      <p:sp>
        <p:nvSpPr>
          <p:cNvPr id="22" name="Text Placeholder 3">
            <a:extLst>
              <a:ext uri="{FF2B5EF4-FFF2-40B4-BE49-F238E27FC236}">
                <a16:creationId xmlns:a16="http://schemas.microsoft.com/office/drawing/2014/main" id="{4A0021F4-7096-9048-9FF7-9B01D310F1E2}"/>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chemeClr val="tx2">
                        <a:lumMod val="60000"/>
                        <a:lumOff val="40000"/>
                      </a:schemeClr>
                    </a:gs>
                    <a:gs pos="99000">
                      <a:schemeClr val="tx2"/>
                    </a:gs>
                  </a:gsLst>
                  <a:lin ang="8400000" scaled="0"/>
                </a:gradFill>
              </a:rPr>
              <a:t>$1.3B</a:t>
            </a:r>
          </a:p>
        </p:txBody>
      </p:sp>
      <p:sp>
        <p:nvSpPr>
          <p:cNvPr id="26" name="Text Placeholder 31">
            <a:extLst>
              <a:ext uri="{FF2B5EF4-FFF2-40B4-BE49-F238E27FC236}">
                <a16:creationId xmlns:a16="http://schemas.microsoft.com/office/drawing/2014/main" id="{4B58AF76-853E-F54B-839F-29C41947257B}"/>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Fake followers cost brands </a:t>
            </a:r>
            <a:br>
              <a:rPr lang="en-US" sz="1000" dirty="0"/>
            </a:br>
            <a:r>
              <a:rPr lang="en-US" sz="1000" dirty="0"/>
              <a:t>$1.3B in 2019 alone</a:t>
            </a:r>
          </a:p>
        </p:txBody>
      </p:sp>
      <p:cxnSp>
        <p:nvCxnSpPr>
          <p:cNvPr id="27" name="Straight Connector 26">
            <a:extLst>
              <a:ext uri="{FF2B5EF4-FFF2-40B4-BE49-F238E27FC236}">
                <a16:creationId xmlns:a16="http://schemas.microsoft.com/office/drawing/2014/main" id="{55F7A066-FB5F-1E46-B0E1-54790DCCF77B}"/>
              </a:ext>
            </a:extLst>
          </p:cNvPr>
          <p:cNvCxnSpPr>
            <a:cxnSpLocks/>
          </p:cNvCxnSpPr>
          <p:nvPr/>
        </p:nvCxnSpPr>
        <p:spPr>
          <a:xfrm>
            <a:off x="3204537" y="5905011"/>
            <a:ext cx="256946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AE779819-CDA2-244F-866A-648B49BA1110}"/>
              </a:ext>
            </a:extLst>
          </p:cNvPr>
          <p:cNvSpPr txBox="1">
            <a:spLocks/>
          </p:cNvSpPr>
          <p:nvPr/>
        </p:nvSpPr>
        <p:spPr>
          <a:xfrm>
            <a:off x="495300" y="5587408"/>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don’t believe it</a:t>
            </a:r>
          </a:p>
        </p:txBody>
      </p:sp>
      <p:grpSp>
        <p:nvGrpSpPr>
          <p:cNvPr id="29" name="Group 28">
            <a:extLst>
              <a:ext uri="{FF2B5EF4-FFF2-40B4-BE49-F238E27FC236}">
                <a16:creationId xmlns:a16="http://schemas.microsoft.com/office/drawing/2014/main" id="{2894D7F4-8EE2-7A46-AA71-DA9E5CA3F8DD}"/>
              </a:ext>
            </a:extLst>
          </p:cNvPr>
          <p:cNvGrpSpPr/>
          <p:nvPr/>
        </p:nvGrpSpPr>
        <p:grpSpPr>
          <a:xfrm>
            <a:off x="814954" y="6064739"/>
            <a:ext cx="1825111" cy="377230"/>
            <a:chOff x="1254374" y="5691837"/>
            <a:chExt cx="1825111" cy="377230"/>
          </a:xfrm>
        </p:grpSpPr>
        <p:sp>
          <p:nvSpPr>
            <p:cNvPr id="30" name="Rectangle 29">
              <a:extLst>
                <a:ext uri="{FF2B5EF4-FFF2-40B4-BE49-F238E27FC236}">
                  <a16:creationId xmlns:a16="http://schemas.microsoft.com/office/drawing/2014/main" id="{6E250863-955A-9944-B5C5-D8D649325800}"/>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1" name="Rectangle 30">
              <a:extLst>
                <a:ext uri="{FF2B5EF4-FFF2-40B4-BE49-F238E27FC236}">
                  <a16:creationId xmlns:a16="http://schemas.microsoft.com/office/drawing/2014/main" id="{0FC8210E-1F29-E848-AB1E-8FDB5EF2AE82}"/>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2" name="Rectangle 31">
              <a:extLst>
                <a:ext uri="{FF2B5EF4-FFF2-40B4-BE49-F238E27FC236}">
                  <a16:creationId xmlns:a16="http://schemas.microsoft.com/office/drawing/2014/main" id="{DAEF1F0B-81C8-AB46-95DE-685D2D0B6C4F}"/>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3" name="Triangle 32">
              <a:extLst>
                <a:ext uri="{FF2B5EF4-FFF2-40B4-BE49-F238E27FC236}">
                  <a16:creationId xmlns:a16="http://schemas.microsoft.com/office/drawing/2014/main" id="{BADB3547-4898-0244-93EE-ABF2A9A6B75B}"/>
                </a:ext>
              </a:extLst>
            </p:cNvPr>
            <p:cNvSpPr/>
            <p:nvPr/>
          </p:nvSpPr>
          <p:spPr>
            <a:xfrm>
              <a:off x="1476627"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34" name="Rectangle 33">
            <a:extLst>
              <a:ext uri="{FF2B5EF4-FFF2-40B4-BE49-F238E27FC236}">
                <a16:creationId xmlns:a16="http://schemas.microsoft.com/office/drawing/2014/main" id="{F4F1B001-A189-D24E-ABAB-8476EED588BC}"/>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7" name="TextBox 36">
            <a:extLst>
              <a:ext uri="{FF2B5EF4-FFF2-40B4-BE49-F238E27FC236}">
                <a16:creationId xmlns:a16="http://schemas.microsoft.com/office/drawing/2014/main" id="{BD2DB451-CF43-B54A-BF86-FD841C62187A}"/>
              </a:ext>
            </a:extLst>
          </p:cNvPr>
          <p:cNvSpPr txBox="1"/>
          <p:nvPr/>
        </p:nvSpPr>
        <p:spPr>
          <a:xfrm>
            <a:off x="10278319" y="2"/>
            <a:ext cx="1724628" cy="603248"/>
          </a:xfrm>
          <a:prstGeom prst="rect">
            <a:avLst/>
          </a:prstGeom>
          <a:solidFill>
            <a:schemeClr val="tx2"/>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38" name="TextBox 37">
            <a:extLst>
              <a:ext uri="{FF2B5EF4-FFF2-40B4-BE49-F238E27FC236}">
                <a16:creationId xmlns:a16="http://schemas.microsoft.com/office/drawing/2014/main" id="{851ADF6B-7056-5B4C-98BA-7F2B5074830C}"/>
              </a:ext>
            </a:extLst>
          </p:cNvPr>
          <p:cNvSpPr txBox="1"/>
          <p:nvPr/>
        </p:nvSpPr>
        <p:spPr>
          <a:xfrm>
            <a:off x="10278319" y="215503"/>
            <a:ext cx="1724628" cy="390654"/>
          </a:xfrm>
          <a:prstGeom prst="rect">
            <a:avLst/>
          </a:prstGeom>
          <a:noFill/>
        </p:spPr>
        <p:txBody>
          <a:bodyPr wrap="square" rtlCol="0">
            <a:noAutofit/>
          </a:bodyPr>
          <a:lstStyle/>
          <a:p>
            <a:pPr algn="ctr"/>
            <a:r>
              <a:rPr lang="en-US" sz="1050" dirty="0">
                <a:solidFill>
                  <a:schemeClr val="bg1"/>
                </a:solidFill>
                <a:latin typeface="Calibre Light" panose="020B0303030202060203" pitchFamily="34" charset="77"/>
              </a:rPr>
              <a:t>All, Fashion, </a:t>
            </a:r>
            <a:br>
              <a:rPr lang="en-US" sz="1050" dirty="0">
                <a:solidFill>
                  <a:schemeClr val="bg1"/>
                </a:solidFill>
                <a:latin typeface="Calibre Light" panose="020B0303030202060203" pitchFamily="34" charset="77"/>
              </a:rPr>
            </a:br>
            <a:r>
              <a:rPr lang="en-US" sz="1050" dirty="0">
                <a:solidFill>
                  <a:schemeClr val="bg1"/>
                </a:solidFill>
                <a:latin typeface="Calibre Light" panose="020B0303030202060203" pitchFamily="34" charset="77"/>
              </a:rPr>
              <a:t>QSR, Media</a:t>
            </a:r>
          </a:p>
        </p:txBody>
      </p:sp>
      <p:sp>
        <p:nvSpPr>
          <p:cNvPr id="23" name="Rectangle 22">
            <a:extLst>
              <a:ext uri="{FF2B5EF4-FFF2-40B4-BE49-F238E27FC236}">
                <a16:creationId xmlns:a16="http://schemas.microsoft.com/office/drawing/2014/main" id="{4A7883D9-4321-4F4D-B6B8-41D1665C9A03}"/>
              </a:ext>
            </a:extLst>
          </p:cNvPr>
          <p:cNvSpPr/>
          <p:nvPr/>
        </p:nvSpPr>
        <p:spPr>
          <a:xfrm rot="5400000">
            <a:off x="-3401576" y="3406139"/>
            <a:ext cx="6858004" cy="45720"/>
          </a:xfrm>
          <a:prstGeom prst="rect">
            <a:avLst/>
          </a:prstGeom>
          <a:gradFill>
            <a:gsLst>
              <a:gs pos="50000">
                <a:schemeClr val="tx2">
                  <a:lumMod val="60000"/>
                  <a:lumOff val="40000"/>
                </a:schemeClr>
              </a:gs>
              <a:gs pos="80000">
                <a:schemeClr val="tx2">
                  <a:lumMod val="40000"/>
                  <a:lumOff val="60000"/>
                </a:schemeClr>
              </a:gs>
              <a:gs pos="20000">
                <a:schemeClr val="tx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4" name="Slide Number Placeholder 5">
            <a:extLst>
              <a:ext uri="{FF2B5EF4-FFF2-40B4-BE49-F238E27FC236}">
                <a16:creationId xmlns:a16="http://schemas.microsoft.com/office/drawing/2014/main" id="{3021410E-10FC-8741-B293-322222A9F9A8}"/>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17</a:t>
            </a:fld>
            <a:endParaRPr lang="en-US"/>
          </a:p>
        </p:txBody>
      </p:sp>
      <p:pic>
        <p:nvPicPr>
          <p:cNvPr id="3" name="Picture 2">
            <a:extLst>
              <a:ext uri="{FF2B5EF4-FFF2-40B4-BE49-F238E27FC236}">
                <a16:creationId xmlns:a16="http://schemas.microsoft.com/office/drawing/2014/main" id="{7E4013BB-D1F8-D34B-8EFB-12DAACCE1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6333" y="3801132"/>
            <a:ext cx="3389312" cy="2058866"/>
          </a:xfrm>
          <a:prstGeom prst="rect">
            <a:avLst/>
          </a:prstGeom>
        </p:spPr>
      </p:pic>
      <p:sp>
        <p:nvSpPr>
          <p:cNvPr id="25" name="TextBox 24">
            <a:extLst>
              <a:ext uri="{FF2B5EF4-FFF2-40B4-BE49-F238E27FC236}">
                <a16:creationId xmlns:a16="http://schemas.microsoft.com/office/drawing/2014/main" id="{F028D80F-7E72-CC4D-91ED-5028AACEEC97}"/>
              </a:ext>
            </a:extLst>
          </p:cNvPr>
          <p:cNvSpPr txBox="1"/>
          <p:nvPr/>
        </p:nvSpPr>
        <p:spPr>
          <a:xfrm>
            <a:off x="7576181" y="5977926"/>
            <a:ext cx="3102490" cy="400110"/>
          </a:xfrm>
          <a:prstGeom prst="rect">
            <a:avLst/>
          </a:prstGeom>
          <a:noFill/>
        </p:spPr>
        <p:txBody>
          <a:bodyPr wrap="square" rtlCol="0">
            <a:spAutoFit/>
          </a:bodyPr>
          <a:lstStyle/>
          <a:p>
            <a:pPr algn="ctr"/>
            <a:r>
              <a:rPr lang="en-US" sz="1000" dirty="0">
                <a:latin typeface="Calibre Light" panose="020B0303030202060203" pitchFamily="34" charset="0"/>
              </a:rPr>
              <a:t>Social media is full of BOTS spreading falsehoods about the Coronavirus. </a:t>
            </a:r>
          </a:p>
        </p:txBody>
      </p:sp>
    </p:spTree>
    <p:extLst>
      <p:ext uri="{BB962C8B-B14F-4D97-AF65-F5344CB8AC3E}">
        <p14:creationId xmlns:p14="http://schemas.microsoft.com/office/powerpoint/2010/main" val="2994073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23A03-64E5-EB44-8038-0DA89360D8EE}"/>
              </a:ext>
            </a:extLst>
          </p:cNvPr>
          <p:cNvSpPr>
            <a:spLocks noGrp="1"/>
          </p:cNvSpPr>
          <p:nvPr>
            <p:ph type="body" sz="quarter" idx="11"/>
          </p:nvPr>
        </p:nvSpPr>
        <p:spPr/>
        <p:txBody>
          <a:bodyPr anchor="ctr"/>
          <a:lstStyle/>
          <a:p>
            <a:pPr algn="ctr"/>
            <a:r>
              <a:rPr lang="en-US" sz="2800" dirty="0">
                <a:solidFill>
                  <a:schemeClr val="bg1"/>
                </a:solidFill>
                <a:latin typeface="Calibre Medium" panose="020B0503030202060203" pitchFamily="34" charset="77"/>
              </a:rPr>
              <a:t>The Human Experience Company</a:t>
            </a:r>
          </a:p>
        </p:txBody>
      </p:sp>
      <p:sp>
        <p:nvSpPr>
          <p:cNvPr id="4" name="Slide Number Placeholder 5">
            <a:extLst>
              <a:ext uri="{FF2B5EF4-FFF2-40B4-BE49-F238E27FC236}">
                <a16:creationId xmlns:a16="http://schemas.microsoft.com/office/drawing/2014/main" id="{D82E9F07-3C0E-6042-84F2-1A62DBF32856}"/>
              </a:ext>
            </a:extLst>
          </p:cNvPr>
          <p:cNvSpPr txBox="1">
            <a:spLocks/>
          </p:cNvSpPr>
          <p:nvPr/>
        </p:nvSpPr>
        <p:spPr>
          <a:xfrm>
            <a:off x="11076202" y="6289895"/>
            <a:ext cx="410515" cy="233692"/>
          </a:xfrm>
          <a:prstGeom prst="rect">
            <a:avLst/>
          </a:prstGeom>
        </p:spPr>
        <p:txBody>
          <a:bodyPr vert="horz" lIns="0" tIns="0" rIns="91440" bIns="45720" rtlCol="0" anchor="ctr" anchorCtr="0"/>
          <a:lstStyle>
            <a:defPPr>
              <a:defRPr lang="en-US"/>
            </a:defPPr>
            <a:lvl1pPr marL="0" algn="ctr" defTabSz="914400" rtl="0" eaLnBrk="1" latinLnBrk="0" hangingPunct="1">
              <a:defRPr sz="800" b="0" i="0" kern="1200">
                <a:solidFill>
                  <a:schemeClr val="bg1">
                    <a:lumMod val="85000"/>
                  </a:schemeClr>
                </a:solidFill>
                <a:latin typeface="Calibre Medium"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245E08-A3AB-5645-9437-FF8C5F05D55F}" type="slidenum">
              <a:rPr lang="en-US" smtClean="0"/>
              <a:pPr/>
              <a:t>18</a:t>
            </a:fld>
            <a:endParaRPr lang="en-US"/>
          </a:p>
        </p:txBody>
      </p:sp>
      <p:cxnSp>
        <p:nvCxnSpPr>
          <p:cNvPr id="5" name="Straight Connector 4">
            <a:extLst>
              <a:ext uri="{FF2B5EF4-FFF2-40B4-BE49-F238E27FC236}">
                <a16:creationId xmlns:a16="http://schemas.microsoft.com/office/drawing/2014/main" id="{8EA3B0BD-26BA-4846-9DD7-9C7467D671FA}"/>
              </a:ext>
            </a:extLst>
          </p:cNvPr>
          <p:cNvCxnSpPr>
            <a:cxnSpLocks/>
          </p:cNvCxnSpPr>
          <p:nvPr/>
        </p:nvCxnSpPr>
        <p:spPr>
          <a:xfrm>
            <a:off x="4431956" y="3812806"/>
            <a:ext cx="3328086"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Graphic 28">
            <a:extLst>
              <a:ext uri="{FF2B5EF4-FFF2-40B4-BE49-F238E27FC236}">
                <a16:creationId xmlns:a16="http://schemas.microsoft.com/office/drawing/2014/main" id="{4B56BB0F-4CF3-304F-9106-49886D47025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1906" y="2504881"/>
            <a:ext cx="3658588" cy="1056333"/>
          </a:xfrm>
          <a:prstGeom prst="rect">
            <a:avLst/>
          </a:prstGeom>
        </p:spPr>
      </p:pic>
    </p:spTree>
    <p:extLst>
      <p:ext uri="{BB962C8B-B14F-4D97-AF65-F5344CB8AC3E}">
        <p14:creationId xmlns:p14="http://schemas.microsoft.com/office/powerpoint/2010/main" val="553829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6F52373-37AC-1047-9592-2989E9A05B09}"/>
              </a:ext>
            </a:extLst>
          </p:cNvPr>
          <p:cNvSpPr/>
          <p:nvPr/>
        </p:nvSpPr>
        <p:spPr>
          <a:xfrm>
            <a:off x="8070964" y="1059049"/>
            <a:ext cx="3805682" cy="5165060"/>
          </a:xfrm>
          <a:prstGeom prst="rect">
            <a:avLst/>
          </a:prstGeom>
          <a:solidFill>
            <a:schemeClr val="bg1">
              <a:lumMod val="9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nvGrpSpPr>
          <p:cNvPr id="28" name="Group 27">
            <a:extLst>
              <a:ext uri="{FF2B5EF4-FFF2-40B4-BE49-F238E27FC236}">
                <a16:creationId xmlns:a16="http://schemas.microsoft.com/office/drawing/2014/main" id="{EC9B740D-6A94-9A4A-9CD0-18D3367CA868}"/>
              </a:ext>
            </a:extLst>
          </p:cNvPr>
          <p:cNvGrpSpPr/>
          <p:nvPr/>
        </p:nvGrpSpPr>
        <p:grpSpPr>
          <a:xfrm flipH="1">
            <a:off x="51248" y="573186"/>
            <a:ext cx="8330270" cy="6123178"/>
            <a:chOff x="4315070" y="0"/>
            <a:chExt cx="7876929" cy="6858000"/>
          </a:xfrm>
          <a:solidFill>
            <a:srgbClr val="F3F2F5">
              <a:alpha val="22000"/>
            </a:srgbClr>
          </a:solidFill>
        </p:grpSpPr>
        <p:sp>
          <p:nvSpPr>
            <p:cNvPr id="29" name="Right Triangle 28">
              <a:extLst>
                <a:ext uri="{FF2B5EF4-FFF2-40B4-BE49-F238E27FC236}">
                  <a16:creationId xmlns:a16="http://schemas.microsoft.com/office/drawing/2014/main" id="{AF37DFB9-8A93-6044-AAD9-9C9C02B7E563}"/>
                </a:ext>
              </a:extLst>
            </p:cNvPr>
            <p:cNvSpPr/>
            <p:nvPr/>
          </p:nvSpPr>
          <p:spPr>
            <a:xfrm flipH="1" flipV="1">
              <a:off x="4315070" y="0"/>
              <a:ext cx="2433362"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a:extLst>
                <a:ext uri="{FF2B5EF4-FFF2-40B4-BE49-F238E27FC236}">
                  <a16:creationId xmlns:a16="http://schemas.microsoft.com/office/drawing/2014/main" id="{D5F64288-4E50-0D40-8F81-7BA4F5F4332F}"/>
                </a:ext>
              </a:extLst>
            </p:cNvPr>
            <p:cNvSpPr/>
            <p:nvPr/>
          </p:nvSpPr>
          <p:spPr>
            <a:xfrm>
              <a:off x="6748433" y="0"/>
              <a:ext cx="5443566"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Text Placeholder 2">
            <a:extLst>
              <a:ext uri="{FF2B5EF4-FFF2-40B4-BE49-F238E27FC236}">
                <a16:creationId xmlns:a16="http://schemas.microsoft.com/office/drawing/2014/main" id="{79D70EC2-CCC5-374A-AC38-EE6E92A77C95}"/>
              </a:ext>
            </a:extLst>
          </p:cNvPr>
          <p:cNvSpPr>
            <a:spLocks noGrp="1"/>
          </p:cNvSpPr>
          <p:nvPr>
            <p:ph type="body" sz="quarter" idx="11"/>
          </p:nvPr>
        </p:nvSpPr>
        <p:spPr>
          <a:xfrm>
            <a:off x="403607" y="1053296"/>
            <a:ext cx="7460233" cy="5069882"/>
          </a:xfrm>
        </p:spPr>
        <p:txBody>
          <a:bodyPr anchor="t"/>
          <a:lstStyle/>
          <a:p>
            <a:r>
              <a:rPr lang="en-US" sz="1400" dirty="0"/>
              <a:t>As we enter a new decade, we see a number of unique and powerful forces of change (whether cultural, human, media or technology) that are poised to have an undeniable impact on the human experience in the decade ahead. </a:t>
            </a:r>
            <a:br>
              <a:rPr lang="en-US" sz="1400" dirty="0"/>
            </a:br>
            <a:br>
              <a:rPr lang="en-US" sz="1400" dirty="0"/>
            </a:br>
            <a:r>
              <a:rPr lang="en-US" sz="1400" dirty="0"/>
              <a:t>And without question, o</a:t>
            </a:r>
            <a:r>
              <a:rPr lang="en-US" dirty="0"/>
              <a:t>ne of the greatest forces our modern world has ever experienced is the global Covid-19 crisis, which is changing everything; how we live,  work,  play and connect with each other.  </a:t>
            </a:r>
            <a:r>
              <a:rPr lang="en-US" b="1" i="1" dirty="0"/>
              <a:t>In this updated report we consider how the pandemic is intersecting with and impacting the existing forces of change identified in early 2020. </a:t>
            </a:r>
            <a:endParaRPr lang="en-US" sz="1400" dirty="0"/>
          </a:p>
          <a:p>
            <a:r>
              <a:rPr lang="en-US" sz="1400" dirty="0">
                <a:latin typeface="Calibre" panose="020B0503030202060203" pitchFamily="34" charset="77"/>
              </a:rPr>
              <a:t>This report examines forces of change through the lens of 11 core tensions, which </a:t>
            </a:r>
            <a:r>
              <a:rPr lang="en-US" dirty="0">
                <a:latin typeface="Calibre" panose="020B0503030202060203" pitchFamily="34" charset="77"/>
              </a:rPr>
              <a:t>we define as</a:t>
            </a:r>
            <a:r>
              <a:rPr lang="en-US" sz="1400" dirty="0">
                <a:latin typeface="Calibre" panose="020B0503030202060203" pitchFamily="34" charset="77"/>
              </a:rPr>
              <a:t> the friction that sits between brands and people (see right).</a:t>
            </a:r>
            <a:r>
              <a:rPr lang="en-US" dirty="0">
                <a:latin typeface="Calibre" panose="020B0503030202060203" pitchFamily="34" charset="77"/>
              </a:rPr>
              <a:t>  </a:t>
            </a:r>
            <a:r>
              <a:rPr lang="en-US" sz="1400" dirty="0"/>
              <a:t>Some of the changes </a:t>
            </a:r>
            <a:r>
              <a:rPr lang="en-US" sz="1400" i="1" dirty="0"/>
              <a:t>will increase tension </a:t>
            </a:r>
            <a:r>
              <a:rPr lang="en-US" sz="1400" dirty="0"/>
              <a:t>and pose even greater challenges to people and brands coming together. Conversely, some of the forces of change represent opportunities for brands to </a:t>
            </a:r>
            <a:r>
              <a:rPr lang="en-US" sz="1400" i="1" dirty="0"/>
              <a:t>reduce the tension</a:t>
            </a:r>
            <a:r>
              <a:rPr lang="en-US" sz="1400" dirty="0"/>
              <a:t> that gets in the way of them truly connecting with and satisfying people. </a:t>
            </a:r>
            <a:br>
              <a:rPr lang="en-US" sz="1400" dirty="0"/>
            </a:br>
            <a:endParaRPr lang="en-US" dirty="0">
              <a:solidFill>
                <a:srgbClr val="FF0000"/>
              </a:solidFill>
            </a:endParaRPr>
          </a:p>
          <a:p>
            <a:endParaRPr lang="en-US" dirty="0"/>
          </a:p>
          <a:p>
            <a:r>
              <a:rPr lang="en-US" dirty="0"/>
              <a:t>Interestingly,  one immediate impact we have seen due to the global pandemic is the introduction of a new tension:  People can’t find/buy you (Scarcity/Lack of Availability).   As people pantry-load,  panic-buy,  and stock-up for the difficult times ahead,  we see for the first time in the post-WW II age that one of the major tensions between People and Brands is simply not having product or service availability and people literally lacking the opportunity to buy or use the brand. </a:t>
            </a:r>
          </a:p>
          <a:p>
            <a:r>
              <a:rPr lang="en-US" dirty="0"/>
              <a:t>While our world is changing rapidly, we will continue to assess the impact of COVID-19 on people and brands. In the meantime, we hope this provides inspiration and insights on where we are today. </a:t>
            </a:r>
          </a:p>
          <a:p>
            <a:r>
              <a:rPr lang="en-US" sz="1200" b="1" dirty="0">
                <a:latin typeface="Clan Pro" panose="020B0604020101020102" pitchFamily="34" charset="77"/>
              </a:rPr>
              <a:t>Starcom.  The Human Experience Company.</a:t>
            </a:r>
          </a:p>
        </p:txBody>
      </p:sp>
      <p:sp>
        <p:nvSpPr>
          <p:cNvPr id="4" name="Text Placeholder 3">
            <a:extLst>
              <a:ext uri="{FF2B5EF4-FFF2-40B4-BE49-F238E27FC236}">
                <a16:creationId xmlns:a16="http://schemas.microsoft.com/office/drawing/2014/main" id="{98E98525-4FBA-4846-9018-53FFBD4356E0}"/>
              </a:ext>
            </a:extLst>
          </p:cNvPr>
          <p:cNvSpPr>
            <a:spLocks noGrp="1"/>
          </p:cNvSpPr>
          <p:nvPr>
            <p:ph type="body" sz="quarter" idx="13"/>
          </p:nvPr>
        </p:nvSpPr>
        <p:spPr/>
        <p:txBody>
          <a:bodyPr anchor="b"/>
          <a:lstStyle/>
          <a:p>
            <a:r>
              <a:rPr lang="en-US" dirty="0"/>
              <a:t>Forces of Change Impacting the Human Experience in 2020:</a:t>
            </a:r>
            <a:br>
              <a:rPr lang="en-US" dirty="0"/>
            </a:br>
            <a:r>
              <a:rPr lang="en-US" b="0" dirty="0"/>
              <a:t>A COVID-19 Update</a:t>
            </a:r>
          </a:p>
        </p:txBody>
      </p:sp>
      <p:sp>
        <p:nvSpPr>
          <p:cNvPr id="12" name="TextBox 11">
            <a:extLst>
              <a:ext uri="{FF2B5EF4-FFF2-40B4-BE49-F238E27FC236}">
                <a16:creationId xmlns:a16="http://schemas.microsoft.com/office/drawing/2014/main" id="{FECCAD35-5C1D-F546-8D90-0E79F9EA8D0C}"/>
              </a:ext>
            </a:extLst>
          </p:cNvPr>
          <p:cNvSpPr txBox="1"/>
          <p:nvPr/>
        </p:nvSpPr>
        <p:spPr>
          <a:xfrm>
            <a:off x="8070964" y="466407"/>
            <a:ext cx="3805682" cy="461665"/>
          </a:xfrm>
          <a:prstGeom prst="rect">
            <a:avLst/>
          </a:prstGeom>
          <a:noFill/>
        </p:spPr>
        <p:txBody>
          <a:bodyPr wrap="square" rtlCol="0">
            <a:spAutoFit/>
          </a:bodyPr>
          <a:lstStyle/>
          <a:p>
            <a:pPr algn="ctr"/>
            <a:r>
              <a:rPr lang="en-US" sz="1200" b="1" dirty="0">
                <a:latin typeface="Clan Pro" panose="020B0604020101020102" pitchFamily="34" charset="77"/>
              </a:rPr>
              <a:t>Examining Forces of Change </a:t>
            </a:r>
            <a:br>
              <a:rPr lang="en-US" sz="1200" b="1" dirty="0">
                <a:latin typeface="Clan Pro" panose="020B0604020101020102" pitchFamily="34" charset="77"/>
              </a:rPr>
            </a:br>
            <a:r>
              <a:rPr lang="en-US" sz="1200" b="1" dirty="0">
                <a:latin typeface="Clan Pro" panose="020B0604020101020102" pitchFamily="34" charset="77"/>
              </a:rPr>
              <a:t>Through the Lens of Tension</a:t>
            </a:r>
          </a:p>
        </p:txBody>
      </p:sp>
      <p:grpSp>
        <p:nvGrpSpPr>
          <p:cNvPr id="33" name="Group 32">
            <a:extLst>
              <a:ext uri="{FF2B5EF4-FFF2-40B4-BE49-F238E27FC236}">
                <a16:creationId xmlns:a16="http://schemas.microsoft.com/office/drawing/2014/main" id="{A186F1AE-3496-EF42-B50D-CC5213EB7B8F}"/>
              </a:ext>
            </a:extLst>
          </p:cNvPr>
          <p:cNvGrpSpPr/>
          <p:nvPr/>
        </p:nvGrpSpPr>
        <p:grpSpPr>
          <a:xfrm>
            <a:off x="8182321" y="1022299"/>
            <a:ext cx="3666674" cy="5330253"/>
            <a:chOff x="8182321" y="1139099"/>
            <a:chExt cx="3666674" cy="5330253"/>
          </a:xfrm>
        </p:grpSpPr>
        <p:sp>
          <p:nvSpPr>
            <p:cNvPr id="17" name="TextBox 16">
              <a:extLst>
                <a:ext uri="{FF2B5EF4-FFF2-40B4-BE49-F238E27FC236}">
                  <a16:creationId xmlns:a16="http://schemas.microsoft.com/office/drawing/2014/main" id="{C7BEF5C4-7E5F-1C49-9298-80E77F503139}"/>
                </a:ext>
              </a:extLst>
            </p:cNvPr>
            <p:cNvSpPr txBox="1"/>
            <p:nvPr/>
          </p:nvSpPr>
          <p:spPr>
            <a:xfrm>
              <a:off x="8182321" y="1139099"/>
              <a:ext cx="3666674" cy="938719"/>
            </a:xfrm>
            <a:prstGeom prst="rect">
              <a:avLst/>
            </a:prstGeom>
            <a:noFill/>
          </p:spPr>
          <p:txBody>
            <a:bodyPr wrap="square" rtlCol="0">
              <a:spAutoFit/>
            </a:bodyPr>
            <a:lstStyle/>
            <a:p>
              <a:r>
                <a:rPr lang="en-US" sz="1100" dirty="0">
                  <a:latin typeface="Calibre Light" panose="020B0303030202060203" pitchFamily="34" charset="77"/>
                </a:rPr>
                <a:t>In our work across virtually every category vertical and hundreds of brands, we have traditionally  identified that there are fundamentally 11 sources of tension that cause friction between brands and people.  Today,  we are observing an additional tension: </a:t>
              </a:r>
            </a:p>
          </p:txBody>
        </p:sp>
        <p:sp>
          <p:nvSpPr>
            <p:cNvPr id="18" name="TextBox 17">
              <a:extLst>
                <a:ext uri="{FF2B5EF4-FFF2-40B4-BE49-F238E27FC236}">
                  <a16:creationId xmlns:a16="http://schemas.microsoft.com/office/drawing/2014/main" id="{4001ED85-2E61-534F-89C3-BC7410465723}"/>
                </a:ext>
              </a:extLst>
            </p:cNvPr>
            <p:cNvSpPr txBox="1"/>
            <p:nvPr/>
          </p:nvSpPr>
          <p:spPr>
            <a:xfrm>
              <a:off x="8182321" y="2049665"/>
              <a:ext cx="3443960" cy="4419687"/>
            </a:xfrm>
            <a:prstGeom prst="rect">
              <a:avLst/>
            </a:prstGeom>
            <a:noFill/>
          </p:spPr>
          <p:txBody>
            <a:bodyPr wrap="square" rtlCol="0">
              <a:noAutofit/>
            </a:bodyPr>
            <a:lstStyle/>
            <a:p>
              <a:r>
                <a:rPr lang="en-US" sz="900" b="1" dirty="0">
                  <a:solidFill>
                    <a:schemeClr val="accent1"/>
                  </a:solidFill>
                  <a:latin typeface="Clan Pro" panose="020B0604020101020102" pitchFamily="34" charset="77"/>
                </a:rPr>
                <a:t>Lack of Awareness</a:t>
              </a:r>
            </a:p>
            <a:p>
              <a:r>
                <a:rPr lang="en-US" sz="1100" dirty="0">
                  <a:latin typeface="Calibre Light" panose="020B0303030202060203" pitchFamily="34" charset="77"/>
                </a:rPr>
                <a:t>People don’t know about you</a:t>
              </a:r>
            </a:p>
            <a:p>
              <a:r>
                <a:rPr lang="en-US" sz="1100" dirty="0">
                  <a:solidFill>
                    <a:schemeClr val="accent1"/>
                  </a:solidFill>
                  <a:latin typeface="Calibre Medium" panose="020B0503030202060203" pitchFamily="34" charset="77"/>
                </a:rPr>
                <a:t>Lack of Understanding</a:t>
              </a:r>
            </a:p>
            <a:p>
              <a:r>
                <a:rPr lang="en-US" sz="1100" dirty="0">
                  <a:latin typeface="Calibre Light" panose="020B0303030202060203" pitchFamily="34" charset="77"/>
                </a:rPr>
                <a:t>People don’t get you</a:t>
              </a:r>
            </a:p>
            <a:p>
              <a:r>
                <a:rPr lang="en-US" sz="1100" dirty="0">
                  <a:solidFill>
                    <a:schemeClr val="accent1"/>
                  </a:solidFill>
                  <a:latin typeface="Calibre Medium" panose="020B0503030202060203" pitchFamily="34" charset="77"/>
                </a:rPr>
                <a:t>Indecision / Commitment Issues</a:t>
              </a:r>
            </a:p>
            <a:p>
              <a:r>
                <a:rPr lang="en-US" sz="1100" dirty="0">
                  <a:latin typeface="Calibre Light" panose="020B0303030202060203" pitchFamily="34" charset="77"/>
                </a:rPr>
                <a:t>People aren’t ready for you</a:t>
              </a:r>
            </a:p>
            <a:p>
              <a:r>
                <a:rPr lang="en-US" sz="1100" dirty="0">
                  <a:solidFill>
                    <a:schemeClr val="accent1"/>
                  </a:solidFill>
                  <a:latin typeface="Calibre Medium" panose="020B0503030202060203" pitchFamily="34" charset="77"/>
                </a:rPr>
                <a:t>Novelty Seeking</a:t>
              </a:r>
            </a:p>
            <a:p>
              <a:r>
                <a:rPr lang="en-US" sz="1100" dirty="0">
                  <a:latin typeface="Calibre Light" panose="020B0303030202060203" pitchFamily="34" charset="77"/>
                </a:rPr>
                <a:t>People want to try something new</a:t>
              </a:r>
            </a:p>
            <a:p>
              <a:r>
                <a:rPr lang="en-US" sz="1100" dirty="0">
                  <a:solidFill>
                    <a:schemeClr val="accent1"/>
                  </a:solidFill>
                  <a:latin typeface="Calibre Medium" panose="020B0503030202060203" pitchFamily="34" charset="77"/>
                </a:rPr>
                <a:t>Utility / Convenience</a:t>
              </a:r>
            </a:p>
            <a:p>
              <a:r>
                <a:rPr lang="en-US" sz="1100" dirty="0">
                  <a:latin typeface="Calibre Light" panose="020B0303030202060203" pitchFamily="34" charset="77"/>
                </a:rPr>
                <a:t>People don’t think you are worth the effort</a:t>
              </a:r>
            </a:p>
            <a:p>
              <a:r>
                <a:rPr lang="en-US" sz="1100" dirty="0">
                  <a:solidFill>
                    <a:schemeClr val="accent1"/>
                  </a:solidFill>
                  <a:latin typeface="Calibre Medium" panose="020B0503030202060203" pitchFamily="34" charset="77"/>
                </a:rPr>
                <a:t>Price / Value</a:t>
              </a:r>
            </a:p>
            <a:p>
              <a:r>
                <a:rPr lang="en-US" sz="1100" dirty="0">
                  <a:latin typeface="Calibre Light" panose="020B0303030202060203" pitchFamily="34" charset="77"/>
                </a:rPr>
                <a:t>People don’t think you are worth the cost</a:t>
              </a:r>
            </a:p>
            <a:p>
              <a:r>
                <a:rPr lang="en-US" sz="1100" dirty="0">
                  <a:solidFill>
                    <a:schemeClr val="accent1"/>
                  </a:solidFill>
                  <a:latin typeface="Calibre Medium" panose="020B0503030202060203" pitchFamily="34" charset="77"/>
                </a:rPr>
                <a:t>Inertia / Avoidance</a:t>
              </a:r>
            </a:p>
            <a:p>
              <a:r>
                <a:rPr lang="en-US" sz="1100" dirty="0">
                  <a:latin typeface="Calibre Light" panose="020B0303030202060203" pitchFamily="34" charset="77"/>
                </a:rPr>
                <a:t>People don’t want to change their habits or routines</a:t>
              </a:r>
            </a:p>
            <a:p>
              <a:r>
                <a:rPr lang="en-US" sz="1100" dirty="0">
                  <a:solidFill>
                    <a:schemeClr val="accent1"/>
                  </a:solidFill>
                  <a:latin typeface="Calibre Medium" panose="020B0503030202060203" pitchFamily="34" charset="77"/>
                </a:rPr>
                <a:t>Lack of Desire</a:t>
              </a:r>
            </a:p>
            <a:p>
              <a:r>
                <a:rPr lang="en-US" sz="1100" dirty="0">
                  <a:latin typeface="Calibre Light" panose="020B0303030202060203" pitchFamily="34" charset="77"/>
                </a:rPr>
                <a:t>People aren’t interested in you</a:t>
              </a:r>
            </a:p>
            <a:p>
              <a:r>
                <a:rPr lang="en-US" sz="1100" dirty="0">
                  <a:solidFill>
                    <a:schemeClr val="accent1"/>
                  </a:solidFill>
                  <a:latin typeface="Calibre Medium" panose="020B0503030202060203" pitchFamily="34" charset="77"/>
                </a:rPr>
                <a:t>Functional Issues</a:t>
              </a:r>
            </a:p>
            <a:p>
              <a:r>
                <a:rPr lang="en-US" sz="1100" dirty="0">
                  <a:latin typeface="Calibre Light" panose="020B0303030202060203" pitchFamily="34" charset="77"/>
                </a:rPr>
                <a:t>Your brand / product doesn’t do what people want it to</a:t>
              </a:r>
            </a:p>
            <a:p>
              <a:r>
                <a:rPr lang="en-US" sz="1100" dirty="0">
                  <a:solidFill>
                    <a:schemeClr val="accent1"/>
                  </a:solidFill>
                  <a:latin typeface="Calibre Medium" panose="020B0503030202060203" pitchFamily="34" charset="77"/>
                </a:rPr>
                <a:t>Unmet Expectations</a:t>
              </a:r>
            </a:p>
            <a:p>
              <a:r>
                <a:rPr lang="en-US" sz="1100" dirty="0">
                  <a:latin typeface="Calibre Light" panose="020B0303030202060203" pitchFamily="34" charset="77"/>
                </a:rPr>
                <a:t>People don’t think you are good enough</a:t>
              </a:r>
            </a:p>
            <a:p>
              <a:r>
                <a:rPr lang="en-US" sz="1100" dirty="0">
                  <a:solidFill>
                    <a:schemeClr val="accent1"/>
                  </a:solidFill>
                  <a:latin typeface="Calibre Medium" panose="020B0503030202060203" pitchFamily="34" charset="77"/>
                </a:rPr>
                <a:t>Lack of Trust</a:t>
              </a:r>
            </a:p>
            <a:p>
              <a:r>
                <a:rPr lang="en-US" sz="1100" dirty="0">
                  <a:latin typeface="Calibre Light" panose="020B0303030202060203" pitchFamily="34" charset="77"/>
                </a:rPr>
                <a:t>People don’t believe you</a:t>
              </a:r>
            </a:p>
            <a:p>
              <a:r>
                <a:rPr lang="en-US" sz="1100" b="1" dirty="0">
                  <a:solidFill>
                    <a:schemeClr val="tx2"/>
                  </a:solidFill>
                  <a:latin typeface="Calibre Light" panose="020B0303030202060203" pitchFamily="34" charset="77"/>
                </a:rPr>
                <a:t>NEW Covid-19 Specific Tension</a:t>
              </a:r>
            </a:p>
            <a:p>
              <a:r>
                <a:rPr lang="en-US" sz="1100" b="1" dirty="0">
                  <a:solidFill>
                    <a:schemeClr val="accent1"/>
                  </a:solidFill>
                  <a:latin typeface="Calibre Light" panose="020B0303030202060203" pitchFamily="34" charset="77"/>
                </a:rPr>
                <a:t>Scarcity/Lack of Availability</a:t>
              </a:r>
              <a:endParaRPr lang="en-US" sz="1100" b="1" dirty="0">
                <a:latin typeface="Calibre Light" panose="020B0303030202060203" pitchFamily="34" charset="77"/>
              </a:endParaRPr>
            </a:p>
            <a:p>
              <a:r>
                <a:rPr lang="en-US" sz="1100" dirty="0">
                  <a:latin typeface="Calibre Light" panose="020B0303030202060203" pitchFamily="34" charset="77"/>
                </a:rPr>
                <a:t>People can’t find you or buy you</a:t>
              </a:r>
            </a:p>
          </p:txBody>
        </p:sp>
      </p:grpSp>
      <p:grpSp>
        <p:nvGrpSpPr>
          <p:cNvPr id="26" name="Group 25">
            <a:extLst>
              <a:ext uri="{FF2B5EF4-FFF2-40B4-BE49-F238E27FC236}">
                <a16:creationId xmlns:a16="http://schemas.microsoft.com/office/drawing/2014/main" id="{874C335C-6A97-D74A-B08B-2ED0FD0CB9E9}"/>
              </a:ext>
            </a:extLst>
          </p:cNvPr>
          <p:cNvGrpSpPr/>
          <p:nvPr/>
        </p:nvGrpSpPr>
        <p:grpSpPr>
          <a:xfrm>
            <a:off x="1252852" y="3960899"/>
            <a:ext cx="5370413" cy="636160"/>
            <a:chOff x="1485041" y="4069078"/>
            <a:chExt cx="5370413" cy="636160"/>
          </a:xfrm>
        </p:grpSpPr>
        <p:grpSp>
          <p:nvGrpSpPr>
            <p:cNvPr id="23" name="Group 22">
              <a:extLst>
                <a:ext uri="{FF2B5EF4-FFF2-40B4-BE49-F238E27FC236}">
                  <a16:creationId xmlns:a16="http://schemas.microsoft.com/office/drawing/2014/main" id="{3D51A449-0DB5-174E-8C13-6DA1F77E2AEA}"/>
                </a:ext>
              </a:extLst>
            </p:cNvPr>
            <p:cNvGrpSpPr/>
            <p:nvPr/>
          </p:nvGrpSpPr>
          <p:grpSpPr>
            <a:xfrm>
              <a:off x="1485041" y="4235120"/>
              <a:ext cx="5370413" cy="421285"/>
              <a:chOff x="1485041" y="4105223"/>
              <a:chExt cx="5370413" cy="421285"/>
            </a:xfrm>
          </p:grpSpPr>
          <p:grpSp>
            <p:nvGrpSpPr>
              <p:cNvPr id="21" name="Group 20">
                <a:extLst>
                  <a:ext uri="{FF2B5EF4-FFF2-40B4-BE49-F238E27FC236}">
                    <a16:creationId xmlns:a16="http://schemas.microsoft.com/office/drawing/2014/main" id="{F42A9502-2D90-5D4C-9C83-8CC340F1D4DA}"/>
                  </a:ext>
                </a:extLst>
              </p:cNvPr>
              <p:cNvGrpSpPr/>
              <p:nvPr/>
            </p:nvGrpSpPr>
            <p:grpSpPr>
              <a:xfrm>
                <a:off x="3256408" y="4129940"/>
                <a:ext cx="1825111" cy="181398"/>
                <a:chOff x="3256408" y="4153024"/>
                <a:chExt cx="1825111" cy="181398"/>
              </a:xfrm>
            </p:grpSpPr>
            <p:sp>
              <p:nvSpPr>
                <p:cNvPr id="5" name="Rectangle 4">
                  <a:extLst>
                    <a:ext uri="{FF2B5EF4-FFF2-40B4-BE49-F238E27FC236}">
                      <a16:creationId xmlns:a16="http://schemas.microsoft.com/office/drawing/2014/main" id="{8C78124E-FEBB-E644-9369-4927269FBB46}"/>
                    </a:ext>
                  </a:extLst>
                </p:cNvPr>
                <p:cNvSpPr/>
                <p:nvPr/>
              </p:nvSpPr>
              <p:spPr>
                <a:xfrm>
                  <a:off x="3256408" y="4153024"/>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6" name="Rectangle 5">
                  <a:extLst>
                    <a:ext uri="{FF2B5EF4-FFF2-40B4-BE49-F238E27FC236}">
                      <a16:creationId xmlns:a16="http://schemas.microsoft.com/office/drawing/2014/main" id="{B470DFE3-5053-ED4E-8883-D2AA9A2E695D}"/>
                    </a:ext>
                  </a:extLst>
                </p:cNvPr>
                <p:cNvSpPr/>
                <p:nvPr/>
              </p:nvSpPr>
              <p:spPr>
                <a:xfrm>
                  <a:off x="3866008" y="4153024"/>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7" name="Rectangle 6">
                  <a:extLst>
                    <a:ext uri="{FF2B5EF4-FFF2-40B4-BE49-F238E27FC236}">
                      <a16:creationId xmlns:a16="http://schemas.microsoft.com/office/drawing/2014/main" id="{88841B6A-B984-344E-90A7-14E74232844F}"/>
                    </a:ext>
                  </a:extLst>
                </p:cNvPr>
                <p:cNvSpPr/>
                <p:nvPr/>
              </p:nvSpPr>
              <p:spPr>
                <a:xfrm>
                  <a:off x="4471919" y="4153024"/>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8" name="Triangle 7">
                <a:extLst>
                  <a:ext uri="{FF2B5EF4-FFF2-40B4-BE49-F238E27FC236}">
                    <a16:creationId xmlns:a16="http://schemas.microsoft.com/office/drawing/2014/main" id="{975E0D56-0BA3-7749-AE24-7EE6A8FA665E}"/>
                  </a:ext>
                </a:extLst>
              </p:cNvPr>
              <p:cNvSpPr/>
              <p:nvPr/>
            </p:nvSpPr>
            <p:spPr>
              <a:xfrm>
                <a:off x="4086417" y="4382844"/>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9" name="TextBox 8">
                <a:extLst>
                  <a:ext uri="{FF2B5EF4-FFF2-40B4-BE49-F238E27FC236}">
                    <a16:creationId xmlns:a16="http://schemas.microsoft.com/office/drawing/2014/main" id="{6C38953F-34D0-7244-820D-D6854BD43919}"/>
                  </a:ext>
                </a:extLst>
              </p:cNvPr>
              <p:cNvSpPr txBox="1"/>
              <p:nvPr/>
            </p:nvSpPr>
            <p:spPr>
              <a:xfrm>
                <a:off x="1485041" y="4105223"/>
                <a:ext cx="1773936" cy="230832"/>
              </a:xfrm>
              <a:prstGeom prst="rect">
                <a:avLst/>
              </a:prstGeom>
              <a:noFill/>
            </p:spPr>
            <p:txBody>
              <a:bodyPr wrap="square" rtlCol="0">
                <a:spAutoFit/>
              </a:bodyPr>
              <a:lstStyle/>
              <a:p>
                <a:pPr algn="r"/>
                <a:r>
                  <a:rPr lang="en-US" sz="900" b="1" dirty="0">
                    <a:latin typeface="Clan Pro" panose="020B0604020101020102" pitchFamily="34" charset="77"/>
                  </a:rPr>
                  <a:t>Increasing Brand Tension</a:t>
                </a:r>
              </a:p>
            </p:txBody>
          </p:sp>
          <p:sp>
            <p:nvSpPr>
              <p:cNvPr id="10" name="TextBox 9">
                <a:extLst>
                  <a:ext uri="{FF2B5EF4-FFF2-40B4-BE49-F238E27FC236}">
                    <a16:creationId xmlns:a16="http://schemas.microsoft.com/office/drawing/2014/main" id="{BD6805C4-AD52-4840-B565-B165558334EA}"/>
                  </a:ext>
                </a:extLst>
              </p:cNvPr>
              <p:cNvSpPr txBox="1"/>
              <p:nvPr/>
            </p:nvSpPr>
            <p:spPr>
              <a:xfrm>
                <a:off x="5081518" y="4105223"/>
                <a:ext cx="1773936" cy="230832"/>
              </a:xfrm>
              <a:prstGeom prst="rect">
                <a:avLst/>
              </a:prstGeom>
              <a:noFill/>
            </p:spPr>
            <p:txBody>
              <a:bodyPr wrap="square" rtlCol="0">
                <a:spAutoFit/>
              </a:bodyPr>
              <a:lstStyle/>
              <a:p>
                <a:r>
                  <a:rPr lang="en-US" sz="900" b="1" dirty="0">
                    <a:latin typeface="Clan Pro" panose="020B0604020101020102" pitchFamily="34" charset="77"/>
                  </a:rPr>
                  <a:t>Decreasing Brand Tension</a:t>
                </a:r>
              </a:p>
            </p:txBody>
          </p:sp>
        </p:grpSp>
        <p:sp>
          <p:nvSpPr>
            <p:cNvPr id="25" name="Rectangle 24">
              <a:extLst>
                <a:ext uri="{FF2B5EF4-FFF2-40B4-BE49-F238E27FC236}">
                  <a16:creationId xmlns:a16="http://schemas.microsoft.com/office/drawing/2014/main" id="{76BE9F53-DD72-6A44-95D5-959B4159B245}"/>
                </a:ext>
              </a:extLst>
            </p:cNvPr>
            <p:cNvSpPr/>
            <p:nvPr/>
          </p:nvSpPr>
          <p:spPr>
            <a:xfrm>
              <a:off x="1595120" y="4069078"/>
              <a:ext cx="5181600" cy="636160"/>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cxnSp>
        <p:nvCxnSpPr>
          <p:cNvPr id="34" name="Straight Connector 33">
            <a:extLst>
              <a:ext uri="{FF2B5EF4-FFF2-40B4-BE49-F238E27FC236}">
                <a16:creationId xmlns:a16="http://schemas.microsoft.com/office/drawing/2014/main" id="{AC185ED3-277D-CE41-AA3F-6EE030045B73}"/>
              </a:ext>
            </a:extLst>
          </p:cNvPr>
          <p:cNvCxnSpPr>
            <a:cxnSpLocks/>
          </p:cNvCxnSpPr>
          <p:nvPr/>
        </p:nvCxnSpPr>
        <p:spPr>
          <a:xfrm>
            <a:off x="8070964" y="964440"/>
            <a:ext cx="380568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F4BAD5B-7769-4541-90EF-2F8E9BC8FEF2}"/>
              </a:ext>
            </a:extLst>
          </p:cNvPr>
          <p:cNvSpPr/>
          <p:nvPr/>
        </p:nvSpPr>
        <p:spPr>
          <a:xfrm rot="5400000" flipV="1">
            <a:off x="-3406140" y="3406139"/>
            <a:ext cx="6858000" cy="45719"/>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35" name="Slide Number Placeholder 5">
            <a:extLst>
              <a:ext uri="{FF2B5EF4-FFF2-40B4-BE49-F238E27FC236}">
                <a16:creationId xmlns:a16="http://schemas.microsoft.com/office/drawing/2014/main" id="{14E724D6-5303-3440-A6F1-30846CBEE553}"/>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2</a:t>
            </a:fld>
            <a:endParaRPr lang="en-US"/>
          </a:p>
        </p:txBody>
      </p:sp>
    </p:spTree>
    <p:extLst>
      <p:ext uri="{BB962C8B-B14F-4D97-AF65-F5344CB8AC3E}">
        <p14:creationId xmlns:p14="http://schemas.microsoft.com/office/powerpoint/2010/main" val="289068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77D433-34A9-F241-99CF-CBD4DB4FF2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5072"/>
            <a:ext cx="12191999" cy="6858000"/>
          </a:xfrm>
          <a:prstGeom prst="rect">
            <a:avLst/>
          </a:prstGeom>
        </p:spPr>
      </p:pic>
      <p:sp>
        <p:nvSpPr>
          <p:cNvPr id="30" name="Parallelogram 29">
            <a:extLst>
              <a:ext uri="{FF2B5EF4-FFF2-40B4-BE49-F238E27FC236}">
                <a16:creationId xmlns:a16="http://schemas.microsoft.com/office/drawing/2014/main" id="{ECD6EFE8-467B-4C46-B551-0E7BF49DF443}"/>
              </a:ext>
            </a:extLst>
          </p:cNvPr>
          <p:cNvSpPr/>
          <p:nvPr/>
        </p:nvSpPr>
        <p:spPr>
          <a:xfrm>
            <a:off x="45721" y="-3213"/>
            <a:ext cx="7632550" cy="6861212"/>
          </a:xfrm>
          <a:prstGeom prst="parallelogram">
            <a:avLst>
              <a:gd name="adj" fmla="val 0"/>
            </a:avLst>
          </a:prstGeom>
          <a:gradFill>
            <a:gsLst>
              <a:gs pos="40000">
                <a:schemeClr val="tx1">
                  <a:alpha val="75000"/>
                </a:schemeClr>
              </a:gs>
              <a:gs pos="55000">
                <a:schemeClr val="tx1">
                  <a:alpha val="74000"/>
                </a:schemeClr>
              </a:gs>
              <a:gs pos="100000">
                <a:schemeClr val="tx1">
                  <a:lumMod val="65000"/>
                  <a:lumOff val="3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000" b="1" dirty="0">
                <a:solidFill>
                  <a:schemeClr val="bg1"/>
                </a:solidFill>
                <a:latin typeface="Clan Pro" panose="020B0604020101020102" pitchFamily="34" charset="77"/>
              </a:rPr>
              <a:t> </a:t>
            </a:r>
          </a:p>
        </p:txBody>
      </p:sp>
      <p:sp>
        <p:nvSpPr>
          <p:cNvPr id="4" name="Text Placeholder 3">
            <a:extLst>
              <a:ext uri="{FF2B5EF4-FFF2-40B4-BE49-F238E27FC236}">
                <a16:creationId xmlns:a16="http://schemas.microsoft.com/office/drawing/2014/main" id="{2858827B-44B2-BC40-8FDF-21578CCB3E72}"/>
              </a:ext>
            </a:extLst>
          </p:cNvPr>
          <p:cNvSpPr>
            <a:spLocks noGrp="1"/>
          </p:cNvSpPr>
          <p:nvPr>
            <p:ph type="body" sz="quarter" idx="13"/>
          </p:nvPr>
        </p:nvSpPr>
        <p:spPr/>
        <p:txBody>
          <a:bodyPr/>
          <a:lstStyle/>
          <a:p>
            <a:r>
              <a:rPr lang="en-US" dirty="0">
                <a:solidFill>
                  <a:schemeClr val="bg1"/>
                </a:solidFill>
              </a:rPr>
              <a:t>Table of Contents</a:t>
            </a:r>
          </a:p>
        </p:txBody>
      </p:sp>
      <p:sp>
        <p:nvSpPr>
          <p:cNvPr id="3" name="Text Placeholder 2">
            <a:extLst>
              <a:ext uri="{FF2B5EF4-FFF2-40B4-BE49-F238E27FC236}">
                <a16:creationId xmlns:a16="http://schemas.microsoft.com/office/drawing/2014/main" id="{E55D39A4-4094-334A-B62B-30C716F182B5}"/>
              </a:ext>
            </a:extLst>
          </p:cNvPr>
          <p:cNvSpPr>
            <a:spLocks noGrp="1"/>
          </p:cNvSpPr>
          <p:nvPr>
            <p:ph type="body" sz="quarter" idx="11"/>
          </p:nvPr>
        </p:nvSpPr>
        <p:spPr>
          <a:xfrm>
            <a:off x="774220" y="899836"/>
            <a:ext cx="5516090" cy="5069882"/>
          </a:xfrm>
        </p:spPr>
        <p:txBody>
          <a:bodyPr anchor="ctr"/>
          <a:lstStyle/>
          <a:p>
            <a:pPr>
              <a:lnSpc>
                <a:spcPct val="150000"/>
              </a:lnSpc>
              <a:spcBef>
                <a:spcPts val="0"/>
              </a:spcBef>
            </a:pPr>
            <a:r>
              <a:rPr lang="en-US" sz="1400" b="1" dirty="0">
                <a:solidFill>
                  <a:schemeClr val="accent5"/>
                </a:solidFill>
                <a:latin typeface="Calibre" panose="020B0503030202060203" pitchFamily="34" charset="77"/>
              </a:rPr>
              <a:t>Clear Opportunities For Brands To Reduce Tension With People</a:t>
            </a:r>
          </a:p>
          <a:p>
            <a:pPr>
              <a:lnSpc>
                <a:spcPct val="150000"/>
              </a:lnSpc>
              <a:spcBef>
                <a:spcPts val="0"/>
              </a:spcBef>
            </a:pPr>
            <a:r>
              <a:rPr lang="en-US" sz="1400" dirty="0">
                <a:solidFill>
                  <a:schemeClr val="bg1"/>
                </a:solidFill>
                <a:latin typeface="Calibre" panose="020B0503030202060203" pitchFamily="34" charset="77"/>
              </a:rPr>
              <a:t>You Are What You Listen To: Audio Identity</a:t>
            </a:r>
          </a:p>
          <a:p>
            <a:pPr>
              <a:lnSpc>
                <a:spcPct val="150000"/>
              </a:lnSpc>
              <a:spcBef>
                <a:spcPts val="0"/>
              </a:spcBef>
            </a:pPr>
            <a:r>
              <a:rPr lang="en-US" sz="1400" dirty="0">
                <a:solidFill>
                  <a:schemeClr val="bg1"/>
                </a:solidFill>
                <a:latin typeface="Calibre" panose="020B0503030202060203" pitchFamily="34" charset="77"/>
              </a:rPr>
              <a:t>The Rise of Self-Care &amp; The Wellness Trojan Horse</a:t>
            </a:r>
          </a:p>
          <a:p>
            <a:pPr>
              <a:lnSpc>
                <a:spcPct val="150000"/>
              </a:lnSpc>
              <a:spcBef>
                <a:spcPts val="0"/>
              </a:spcBef>
            </a:pPr>
            <a:r>
              <a:rPr lang="en-US" sz="1400" dirty="0">
                <a:solidFill>
                  <a:schemeClr val="bg1"/>
                </a:solidFill>
                <a:latin typeface="Calibre" panose="020B0503030202060203" pitchFamily="34" charset="77"/>
              </a:rPr>
              <a:t>Innovation Leapfrog Adoption</a:t>
            </a:r>
          </a:p>
          <a:p>
            <a:pPr>
              <a:lnSpc>
                <a:spcPct val="150000"/>
              </a:lnSpc>
              <a:spcBef>
                <a:spcPts val="0"/>
              </a:spcBef>
            </a:pPr>
            <a:r>
              <a:rPr lang="en-US" sz="1400" dirty="0">
                <a:solidFill>
                  <a:schemeClr val="bg1"/>
                </a:solidFill>
                <a:latin typeface="Calibre" panose="020B0503030202060203" pitchFamily="34" charset="77"/>
              </a:rPr>
              <a:t>Technology Enables Our Laziness  </a:t>
            </a:r>
          </a:p>
          <a:p>
            <a:pPr>
              <a:lnSpc>
                <a:spcPct val="150000"/>
              </a:lnSpc>
              <a:spcBef>
                <a:spcPts val="0"/>
              </a:spcBef>
            </a:pPr>
            <a:r>
              <a:rPr lang="en-US" sz="1400" b="1" dirty="0">
                <a:solidFill>
                  <a:srgbClr val="FFC000"/>
                </a:solidFill>
                <a:latin typeface="Calibre" panose="020B0503030202060203" pitchFamily="34" charset="77"/>
              </a:rPr>
              <a:t>Mixed: Possibility Of Both Reduced And Heightened Tension</a:t>
            </a:r>
          </a:p>
          <a:p>
            <a:pPr>
              <a:lnSpc>
                <a:spcPct val="150000"/>
              </a:lnSpc>
              <a:spcBef>
                <a:spcPts val="0"/>
              </a:spcBef>
            </a:pPr>
            <a:r>
              <a:rPr lang="en-US" sz="1400" dirty="0">
                <a:solidFill>
                  <a:schemeClr val="bg1"/>
                </a:solidFill>
                <a:latin typeface="Calibre" panose="020B0503030202060203" pitchFamily="34" charset="77"/>
              </a:rPr>
              <a:t>Extreme Choices, Extreme Culture </a:t>
            </a:r>
          </a:p>
          <a:p>
            <a:pPr>
              <a:lnSpc>
                <a:spcPct val="150000"/>
              </a:lnSpc>
              <a:spcBef>
                <a:spcPts val="0"/>
              </a:spcBef>
            </a:pPr>
            <a:r>
              <a:rPr lang="en-US" sz="1400" dirty="0">
                <a:solidFill>
                  <a:schemeClr val="bg1"/>
                </a:solidFill>
                <a:latin typeface="Calibre" panose="020B0503030202060203" pitchFamily="34" charset="77"/>
              </a:rPr>
              <a:t>Green Pressure &amp; The Accelerating Expectation Gap</a:t>
            </a:r>
          </a:p>
          <a:p>
            <a:pPr>
              <a:lnSpc>
                <a:spcPct val="150000"/>
              </a:lnSpc>
              <a:spcBef>
                <a:spcPts val="0"/>
              </a:spcBef>
            </a:pPr>
            <a:r>
              <a:rPr lang="en-US" sz="1400" dirty="0">
                <a:solidFill>
                  <a:schemeClr val="bg1"/>
                </a:solidFill>
                <a:latin typeface="Calibre" panose="020B0503030202060203" pitchFamily="34" charset="77"/>
              </a:rPr>
              <a:t>Smart Devices, Simple Things </a:t>
            </a:r>
          </a:p>
          <a:p>
            <a:pPr>
              <a:lnSpc>
                <a:spcPct val="150000"/>
              </a:lnSpc>
              <a:spcBef>
                <a:spcPts val="0"/>
              </a:spcBef>
            </a:pPr>
            <a:r>
              <a:rPr lang="en-US" sz="1400" b="1" dirty="0">
                <a:solidFill>
                  <a:schemeClr val="tx2"/>
                </a:solidFill>
                <a:latin typeface="Calibre" panose="020B0503030202060203" pitchFamily="34" charset="77"/>
              </a:rPr>
              <a:t>Strong Risk Of Heightened Tension Between People And Brands</a:t>
            </a:r>
          </a:p>
          <a:p>
            <a:pPr>
              <a:lnSpc>
                <a:spcPct val="150000"/>
              </a:lnSpc>
              <a:spcBef>
                <a:spcPts val="0"/>
              </a:spcBef>
            </a:pPr>
            <a:r>
              <a:rPr lang="en-US" sz="1400" dirty="0">
                <a:solidFill>
                  <a:schemeClr val="bg1"/>
                </a:solidFill>
                <a:latin typeface="Calibre" panose="020B0503030202060203" pitchFamily="34" charset="77"/>
              </a:rPr>
              <a:t>Achieving Scale in Our Fragmented World </a:t>
            </a:r>
          </a:p>
          <a:p>
            <a:pPr>
              <a:lnSpc>
                <a:spcPct val="150000"/>
              </a:lnSpc>
              <a:spcBef>
                <a:spcPts val="0"/>
              </a:spcBef>
            </a:pPr>
            <a:r>
              <a:rPr lang="en-US" sz="1400" dirty="0">
                <a:solidFill>
                  <a:schemeClr val="bg1"/>
                </a:solidFill>
                <a:latin typeface="Calibre" panose="020B0503030202060203" pitchFamily="34" charset="77"/>
              </a:rPr>
              <a:t>DTC Changing the Price-Value Equation </a:t>
            </a:r>
          </a:p>
          <a:p>
            <a:pPr>
              <a:lnSpc>
                <a:spcPct val="150000"/>
              </a:lnSpc>
              <a:spcBef>
                <a:spcPts val="0"/>
              </a:spcBef>
            </a:pPr>
            <a:r>
              <a:rPr lang="en-US" sz="1400" dirty="0">
                <a:solidFill>
                  <a:schemeClr val="bg1"/>
                </a:solidFill>
                <a:latin typeface="Calibre" panose="020B0503030202060203" pitchFamily="34" charset="77"/>
              </a:rPr>
              <a:t>Shifting Landscape, Shifting Vices </a:t>
            </a:r>
          </a:p>
          <a:p>
            <a:pPr>
              <a:lnSpc>
                <a:spcPct val="150000"/>
              </a:lnSpc>
              <a:spcBef>
                <a:spcPts val="0"/>
              </a:spcBef>
            </a:pPr>
            <a:r>
              <a:rPr lang="en-US" sz="1400" dirty="0">
                <a:solidFill>
                  <a:schemeClr val="bg1"/>
                </a:solidFill>
                <a:latin typeface="Calibre" panose="020B0503030202060203" pitchFamily="34" charset="77"/>
              </a:rPr>
              <a:t>Fake Will Continue to Flourish</a:t>
            </a:r>
          </a:p>
        </p:txBody>
      </p:sp>
      <p:sp>
        <p:nvSpPr>
          <p:cNvPr id="6" name="Text Placeholder 2">
            <a:extLst>
              <a:ext uri="{FF2B5EF4-FFF2-40B4-BE49-F238E27FC236}">
                <a16:creationId xmlns:a16="http://schemas.microsoft.com/office/drawing/2014/main" id="{B9F2E077-2C34-6E41-BC35-10EFCA02D1F7}"/>
              </a:ext>
            </a:extLst>
          </p:cNvPr>
          <p:cNvSpPr txBox="1">
            <a:spLocks/>
          </p:cNvSpPr>
          <p:nvPr/>
        </p:nvSpPr>
        <p:spPr>
          <a:xfrm>
            <a:off x="-375133" y="1205403"/>
            <a:ext cx="1149353" cy="5098744"/>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50000"/>
              </a:lnSpc>
              <a:spcBef>
                <a:spcPts val="0"/>
              </a:spcBef>
            </a:pPr>
            <a:r>
              <a:rPr lang="en-US" sz="1400" b="1" dirty="0">
                <a:solidFill>
                  <a:schemeClr val="accent5"/>
                </a:solidFill>
                <a:latin typeface="Calibre" panose="020B0503030202060203" pitchFamily="34" charset="77"/>
              </a:rPr>
              <a:t>4</a:t>
            </a:r>
            <a:br>
              <a:rPr lang="en-US" sz="1400" b="1" dirty="0">
                <a:solidFill>
                  <a:schemeClr val="accent5"/>
                </a:solidFill>
                <a:latin typeface="Calibre" panose="020B0503030202060203" pitchFamily="34" charset="77"/>
              </a:rPr>
            </a:br>
            <a:r>
              <a:rPr lang="en-US" sz="1400" b="1" dirty="0">
                <a:solidFill>
                  <a:schemeClr val="bg1"/>
                </a:solidFill>
                <a:latin typeface="Calibre" panose="020B0503030202060203" pitchFamily="34" charset="77"/>
              </a:rPr>
              <a:t>5</a:t>
            </a:r>
          </a:p>
          <a:p>
            <a:pPr algn="r">
              <a:lnSpc>
                <a:spcPct val="150000"/>
              </a:lnSpc>
              <a:spcBef>
                <a:spcPts val="0"/>
              </a:spcBef>
            </a:pPr>
            <a:r>
              <a:rPr lang="en-US" sz="1400" b="1" dirty="0">
                <a:solidFill>
                  <a:schemeClr val="bg1"/>
                </a:solidFill>
                <a:latin typeface="Calibre" panose="020B0503030202060203" pitchFamily="34" charset="77"/>
              </a:rPr>
              <a:t>6</a:t>
            </a:r>
          </a:p>
          <a:p>
            <a:pPr algn="r">
              <a:lnSpc>
                <a:spcPct val="150000"/>
              </a:lnSpc>
              <a:spcBef>
                <a:spcPts val="0"/>
              </a:spcBef>
            </a:pPr>
            <a:r>
              <a:rPr lang="en-US" sz="1400" b="1" dirty="0">
                <a:solidFill>
                  <a:schemeClr val="bg1"/>
                </a:solidFill>
                <a:latin typeface="Calibre" panose="020B0503030202060203" pitchFamily="34" charset="77"/>
              </a:rPr>
              <a:t>7</a:t>
            </a:r>
            <a:br>
              <a:rPr lang="en-US" sz="1400" b="1" dirty="0">
                <a:solidFill>
                  <a:schemeClr val="bg1"/>
                </a:solidFill>
                <a:latin typeface="Calibre" panose="020B0503030202060203" pitchFamily="34" charset="77"/>
              </a:rPr>
            </a:br>
            <a:r>
              <a:rPr lang="en-US" sz="1400" b="1" dirty="0">
                <a:solidFill>
                  <a:schemeClr val="bg1"/>
                </a:solidFill>
                <a:latin typeface="Calibre" panose="020B0503030202060203" pitchFamily="34" charset="77"/>
              </a:rPr>
              <a:t>8</a:t>
            </a:r>
          </a:p>
          <a:p>
            <a:pPr algn="r">
              <a:lnSpc>
                <a:spcPct val="150000"/>
              </a:lnSpc>
              <a:spcBef>
                <a:spcPts val="0"/>
              </a:spcBef>
            </a:pPr>
            <a:r>
              <a:rPr lang="en-US" sz="1400" b="1" dirty="0">
                <a:solidFill>
                  <a:srgbClr val="FAB314"/>
                </a:solidFill>
                <a:latin typeface="Calibre" panose="020B0503030202060203" pitchFamily="34" charset="77"/>
              </a:rPr>
              <a:t>9</a:t>
            </a:r>
          </a:p>
          <a:p>
            <a:pPr algn="r">
              <a:lnSpc>
                <a:spcPct val="150000"/>
              </a:lnSpc>
              <a:spcBef>
                <a:spcPts val="0"/>
              </a:spcBef>
            </a:pPr>
            <a:r>
              <a:rPr lang="en-US" sz="1400" b="1" dirty="0">
                <a:solidFill>
                  <a:schemeClr val="bg1"/>
                </a:solidFill>
                <a:latin typeface="Calibre" panose="020B0503030202060203" pitchFamily="34" charset="77"/>
              </a:rPr>
              <a:t>10</a:t>
            </a:r>
          </a:p>
          <a:p>
            <a:pPr algn="r">
              <a:lnSpc>
                <a:spcPct val="150000"/>
              </a:lnSpc>
              <a:spcBef>
                <a:spcPts val="0"/>
              </a:spcBef>
            </a:pPr>
            <a:r>
              <a:rPr lang="en-US" sz="1400" b="1" dirty="0">
                <a:solidFill>
                  <a:schemeClr val="bg1"/>
                </a:solidFill>
                <a:latin typeface="Calibre" panose="020B0503030202060203" pitchFamily="34" charset="77"/>
              </a:rPr>
              <a:t>11</a:t>
            </a:r>
          </a:p>
          <a:p>
            <a:pPr algn="r">
              <a:lnSpc>
                <a:spcPct val="150000"/>
              </a:lnSpc>
              <a:spcBef>
                <a:spcPts val="0"/>
              </a:spcBef>
            </a:pPr>
            <a:r>
              <a:rPr lang="en-US" sz="1400" b="1" dirty="0">
                <a:solidFill>
                  <a:schemeClr val="bg1"/>
                </a:solidFill>
                <a:latin typeface="Calibre" panose="020B0503030202060203" pitchFamily="34" charset="77"/>
              </a:rPr>
              <a:t>12</a:t>
            </a:r>
          </a:p>
          <a:p>
            <a:pPr algn="r">
              <a:lnSpc>
                <a:spcPct val="150000"/>
              </a:lnSpc>
              <a:spcBef>
                <a:spcPts val="0"/>
              </a:spcBef>
            </a:pPr>
            <a:r>
              <a:rPr lang="en-US" sz="1400" b="1" dirty="0">
                <a:solidFill>
                  <a:schemeClr val="tx2"/>
                </a:solidFill>
                <a:latin typeface="Calibre" panose="020B0503030202060203" pitchFamily="34" charset="77"/>
              </a:rPr>
              <a:t>13</a:t>
            </a:r>
          </a:p>
          <a:p>
            <a:pPr algn="r">
              <a:lnSpc>
                <a:spcPct val="150000"/>
              </a:lnSpc>
              <a:spcBef>
                <a:spcPts val="0"/>
              </a:spcBef>
            </a:pPr>
            <a:r>
              <a:rPr lang="en-US" sz="1400" b="1" dirty="0">
                <a:solidFill>
                  <a:schemeClr val="bg1"/>
                </a:solidFill>
                <a:latin typeface="Calibre" panose="020B0503030202060203" pitchFamily="34" charset="77"/>
              </a:rPr>
              <a:t>14</a:t>
            </a:r>
          </a:p>
          <a:p>
            <a:pPr algn="r">
              <a:lnSpc>
                <a:spcPct val="150000"/>
              </a:lnSpc>
              <a:spcBef>
                <a:spcPts val="0"/>
              </a:spcBef>
            </a:pPr>
            <a:r>
              <a:rPr lang="en-US" sz="1400" b="1" dirty="0">
                <a:solidFill>
                  <a:schemeClr val="bg1"/>
                </a:solidFill>
                <a:latin typeface="Calibre" panose="020B0503030202060203" pitchFamily="34" charset="77"/>
              </a:rPr>
              <a:t>15</a:t>
            </a:r>
          </a:p>
          <a:p>
            <a:pPr algn="r">
              <a:lnSpc>
                <a:spcPct val="150000"/>
              </a:lnSpc>
              <a:spcBef>
                <a:spcPts val="0"/>
              </a:spcBef>
            </a:pPr>
            <a:r>
              <a:rPr lang="en-US" sz="1400" b="1" dirty="0">
                <a:solidFill>
                  <a:schemeClr val="bg1"/>
                </a:solidFill>
                <a:latin typeface="Calibre" panose="020B0503030202060203" pitchFamily="34" charset="77"/>
              </a:rPr>
              <a:t>16</a:t>
            </a:r>
          </a:p>
          <a:p>
            <a:pPr algn="r">
              <a:lnSpc>
                <a:spcPct val="150000"/>
              </a:lnSpc>
              <a:spcBef>
                <a:spcPts val="0"/>
              </a:spcBef>
            </a:pPr>
            <a:r>
              <a:rPr lang="en-US" sz="1400" b="1" dirty="0">
                <a:solidFill>
                  <a:schemeClr val="bg1"/>
                </a:solidFill>
                <a:latin typeface="Calibre" panose="020B0503030202060203" pitchFamily="34" charset="77"/>
              </a:rPr>
              <a:t>17</a:t>
            </a:r>
            <a:br>
              <a:rPr lang="en-US" sz="1400" b="1" dirty="0">
                <a:solidFill>
                  <a:schemeClr val="bg1"/>
                </a:solidFill>
                <a:latin typeface="Calibre" panose="020B0503030202060203" pitchFamily="34" charset="77"/>
              </a:rPr>
            </a:br>
            <a:endParaRPr lang="en-US" sz="1400" b="1" dirty="0">
              <a:solidFill>
                <a:schemeClr val="bg1"/>
              </a:solidFill>
              <a:latin typeface="Calibre" panose="020B0503030202060203" pitchFamily="34" charset="77"/>
            </a:endParaRPr>
          </a:p>
        </p:txBody>
      </p:sp>
      <p:sp>
        <p:nvSpPr>
          <p:cNvPr id="36" name="Rectangle 35">
            <a:extLst>
              <a:ext uri="{FF2B5EF4-FFF2-40B4-BE49-F238E27FC236}">
                <a16:creationId xmlns:a16="http://schemas.microsoft.com/office/drawing/2014/main" id="{19858B48-1D82-404B-9FBA-30547C3F30F8}"/>
              </a:ext>
            </a:extLst>
          </p:cNvPr>
          <p:cNvSpPr/>
          <p:nvPr/>
        </p:nvSpPr>
        <p:spPr>
          <a:xfrm rot="5400000" flipV="1">
            <a:off x="-3406140" y="3406139"/>
            <a:ext cx="6858000" cy="45719"/>
          </a:xfrm>
          <a:prstGeom prst="rect">
            <a:avLst/>
          </a:prstGeom>
          <a:gradFill>
            <a:gsLst>
              <a:gs pos="50000">
                <a:srgbClr val="FA9D1C"/>
              </a:gs>
              <a:gs pos="80000">
                <a:srgbClr val="FBD009"/>
              </a:gs>
              <a:gs pos="20000">
                <a:srgbClr val="F05322"/>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38" name="Slide Number Placeholder 5">
            <a:extLst>
              <a:ext uri="{FF2B5EF4-FFF2-40B4-BE49-F238E27FC236}">
                <a16:creationId xmlns:a16="http://schemas.microsoft.com/office/drawing/2014/main" id="{1C8F12A9-A55B-C74B-9FDE-CD950987F9EB}"/>
              </a:ext>
            </a:extLst>
          </p:cNvPr>
          <p:cNvSpPr>
            <a:spLocks noGrp="1"/>
          </p:cNvSpPr>
          <p:nvPr>
            <p:ph type="sldNum" sz="quarter" idx="4"/>
          </p:nvPr>
        </p:nvSpPr>
        <p:spPr>
          <a:xfrm>
            <a:off x="11171885" y="628989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3</a:t>
            </a:fld>
            <a:endParaRPr lang="en-US"/>
          </a:p>
        </p:txBody>
      </p:sp>
    </p:spTree>
    <p:extLst>
      <p:ext uri="{BB962C8B-B14F-4D97-AF65-F5344CB8AC3E}">
        <p14:creationId xmlns:p14="http://schemas.microsoft.com/office/powerpoint/2010/main" val="51698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A4ED29-D720-E040-8D77-5F73014E47C2}"/>
              </a:ext>
            </a:extLst>
          </p:cNvPr>
          <p:cNvSpPr>
            <a:spLocks noGrp="1"/>
          </p:cNvSpPr>
          <p:nvPr>
            <p:ph type="body" sz="quarter" idx="11"/>
          </p:nvPr>
        </p:nvSpPr>
        <p:spPr>
          <a:xfrm>
            <a:off x="993217" y="2243098"/>
            <a:ext cx="3805478" cy="396635"/>
          </a:xfrm>
        </p:spPr>
        <p:txBody>
          <a:bodyPr/>
          <a:lstStyle/>
          <a:p>
            <a:r>
              <a:rPr lang="en-US" dirty="0"/>
              <a:t>TENSION</a:t>
            </a:r>
          </a:p>
        </p:txBody>
      </p:sp>
      <p:sp>
        <p:nvSpPr>
          <p:cNvPr id="4" name="Text Placeholder 3">
            <a:extLst>
              <a:ext uri="{FF2B5EF4-FFF2-40B4-BE49-F238E27FC236}">
                <a16:creationId xmlns:a16="http://schemas.microsoft.com/office/drawing/2014/main" id="{7032CB51-92CA-3D46-8F29-5F1B43EDA0FE}"/>
              </a:ext>
            </a:extLst>
          </p:cNvPr>
          <p:cNvSpPr>
            <a:spLocks noGrp="1"/>
          </p:cNvSpPr>
          <p:nvPr>
            <p:ph type="body" sz="quarter" idx="13"/>
          </p:nvPr>
        </p:nvSpPr>
        <p:spPr>
          <a:xfrm>
            <a:off x="899085" y="2441415"/>
            <a:ext cx="4181998" cy="1734446"/>
          </a:xfrm>
        </p:spPr>
        <p:txBody>
          <a:bodyPr/>
          <a:lstStyle/>
          <a:p>
            <a:pPr algn="l">
              <a:spcBef>
                <a:spcPct val="0"/>
              </a:spcBef>
            </a:pPr>
            <a:r>
              <a:rPr lang="en-US" sz="2800" dirty="0"/>
              <a:t>Clear Opportunities </a:t>
            </a:r>
            <a:br>
              <a:rPr lang="en-US" sz="2800" dirty="0"/>
            </a:br>
            <a:r>
              <a:rPr lang="en-US" sz="2800" dirty="0"/>
              <a:t>for Brands to Reduce Tension with People</a:t>
            </a:r>
          </a:p>
        </p:txBody>
      </p:sp>
      <p:sp>
        <p:nvSpPr>
          <p:cNvPr id="64" name="Slide Number Placeholder 5">
            <a:extLst>
              <a:ext uri="{FF2B5EF4-FFF2-40B4-BE49-F238E27FC236}">
                <a16:creationId xmlns:a16="http://schemas.microsoft.com/office/drawing/2014/main" id="{10946E34-C2F6-8B45-ABB7-AE9DA8E93CAD}"/>
              </a:ext>
            </a:extLst>
          </p:cNvPr>
          <p:cNvSpPr txBox="1">
            <a:spLocks/>
          </p:cNvSpPr>
          <p:nvPr/>
        </p:nvSpPr>
        <p:spPr>
          <a:xfrm>
            <a:off x="11171885" y="6289895"/>
            <a:ext cx="410515" cy="233692"/>
          </a:xfrm>
          <a:prstGeom prst="rect">
            <a:avLst/>
          </a:prstGeom>
        </p:spPr>
        <p:txBody>
          <a:bodyPr vert="horz" lIns="0" tIns="0" rIns="91440" bIns="45720" rtlCol="0" anchor="ctr" anchorCtr="0"/>
          <a:lstStyle>
            <a:defPPr>
              <a:defRPr lang="en-US"/>
            </a:defPPr>
            <a:lvl1pPr marL="0" algn="ctr" defTabSz="914400" rtl="0" eaLnBrk="1" latinLnBrk="0" hangingPunct="1">
              <a:defRPr sz="800" b="0" i="0" kern="1200">
                <a:solidFill>
                  <a:schemeClr val="bg1">
                    <a:lumMod val="85000"/>
                  </a:schemeClr>
                </a:solidFill>
                <a:latin typeface="Calibre Medium"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245E08-A3AB-5645-9437-FF8C5F05D55F}" type="slidenum">
              <a:rPr lang="en-US" smtClean="0"/>
              <a:pPr/>
              <a:t>4</a:t>
            </a:fld>
            <a:endParaRPr lang="en-US"/>
          </a:p>
        </p:txBody>
      </p:sp>
      <p:cxnSp>
        <p:nvCxnSpPr>
          <p:cNvPr id="18" name="Straight Connector 17">
            <a:extLst>
              <a:ext uri="{FF2B5EF4-FFF2-40B4-BE49-F238E27FC236}">
                <a16:creationId xmlns:a16="http://schemas.microsoft.com/office/drawing/2014/main" id="{252B78B4-9274-F444-9DA3-BE6B3554349D}"/>
              </a:ext>
            </a:extLst>
          </p:cNvPr>
          <p:cNvCxnSpPr>
            <a:cxnSpLocks/>
          </p:cNvCxnSpPr>
          <p:nvPr/>
        </p:nvCxnSpPr>
        <p:spPr>
          <a:xfrm>
            <a:off x="3725718" y="2390615"/>
            <a:ext cx="1072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FCFDAE-16D8-7946-9B05-DC88E02D0D4A}"/>
              </a:ext>
            </a:extLst>
          </p:cNvPr>
          <p:cNvCxnSpPr>
            <a:cxnSpLocks/>
          </p:cNvCxnSpPr>
          <p:nvPr/>
        </p:nvCxnSpPr>
        <p:spPr>
          <a:xfrm>
            <a:off x="993216" y="2390615"/>
            <a:ext cx="1072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13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1">
            <a:extLst>
              <a:ext uri="{FF2B5EF4-FFF2-40B4-BE49-F238E27FC236}">
                <a16:creationId xmlns:a16="http://schemas.microsoft.com/office/drawing/2014/main" id="{0282D6F6-4383-5E44-AA16-619A684B3BD2}"/>
              </a:ext>
            </a:extLst>
          </p:cNvPr>
          <p:cNvSpPr>
            <a:spLocks noGrp="1"/>
          </p:cNvSpPr>
          <p:nvPr>
            <p:ph type="body" sz="quarter" idx="11"/>
          </p:nvPr>
        </p:nvSpPr>
        <p:spPr>
          <a:xfrm>
            <a:off x="403608" y="1053296"/>
            <a:ext cx="6301992" cy="2620251"/>
          </a:xfrm>
        </p:spPr>
        <p:txBody>
          <a:bodyPr anchor="t"/>
          <a:lstStyle/>
          <a:p>
            <a:pPr marL="0" indent="0">
              <a:buNone/>
            </a:pPr>
            <a:r>
              <a:rPr lang="en-US" sz="1400" dirty="0"/>
              <a:t>Audio as an entertainment format is experiencing a resurgence, offering brands new opportunities to connect with people. We’ve seen this force of change take hold in podcasts and new content consumption behaviors. Listening is on the rise as people want to experience their passions, connect with fellow podcast followers. A new adage emerges “You are what you listen to.”</a:t>
            </a:r>
          </a:p>
          <a:p>
            <a:pPr marL="0" indent="0">
              <a:buNone/>
            </a:pPr>
            <a:r>
              <a:rPr lang="en-US" sz="1400" dirty="0"/>
              <a:t>This is a chance for brands to leverage the power of audio to reduce the  tension of ‘</a:t>
            </a:r>
            <a:r>
              <a:rPr lang="en-US" sz="1400" i="1" dirty="0"/>
              <a:t>People don’t get it/Lack of Understanding.’ </a:t>
            </a:r>
            <a:r>
              <a:rPr lang="en-US" sz="1400" dirty="0"/>
              <a:t>Today, digital audio advertising encompasses streaming audio, podcast and smart speaker advertising opportunities. </a:t>
            </a:r>
          </a:p>
          <a:p>
            <a:r>
              <a:rPr lang="en-US" dirty="0"/>
              <a:t>Savvy brands and marketers are thinking about how to engage on this channel with frequency (strategically, no one-off’s) and build the brand’s user experience or story through music intelligence, </a:t>
            </a:r>
            <a:r>
              <a:rPr lang="en-US" dirty="0" err="1"/>
              <a:t>mogos</a:t>
            </a:r>
            <a:r>
              <a:rPr lang="en-US" dirty="0"/>
              <a:t> (musical logos), and audio brand identity. </a:t>
            </a:r>
          </a:p>
          <a:p>
            <a:pPr marL="0" indent="0">
              <a:buNone/>
            </a:pPr>
            <a:r>
              <a:rPr lang="en-US" b="1" u="sng" dirty="0"/>
              <a:t>COVID 19 Update: </a:t>
            </a:r>
            <a:r>
              <a:rPr lang="en-US" b="1" i="1" dirty="0"/>
              <a:t>During the current global pandemic people are leaning into Audio formats even more significantly as they seek new avenues for entertainment,  something to listen to while out walking,  and reliable news sources which they are finding both on radio and via podcasts.</a:t>
            </a:r>
            <a:endParaRPr lang="en-US" sz="1400" b="1" i="1" dirty="0"/>
          </a:p>
          <a:p>
            <a:endParaRPr lang="en-US" sz="1400" dirty="0"/>
          </a:p>
        </p:txBody>
      </p:sp>
      <p:sp>
        <p:nvSpPr>
          <p:cNvPr id="7" name="Text Placeholder 3">
            <a:extLst>
              <a:ext uri="{FF2B5EF4-FFF2-40B4-BE49-F238E27FC236}">
                <a16:creationId xmlns:a16="http://schemas.microsoft.com/office/drawing/2014/main" id="{4204B30E-B0BC-3645-AD86-9D681E5D9A9A}"/>
              </a:ext>
            </a:extLst>
          </p:cNvPr>
          <p:cNvSpPr>
            <a:spLocks noGrp="1"/>
          </p:cNvSpPr>
          <p:nvPr>
            <p:ph type="body" sz="quarter" idx="13"/>
          </p:nvPr>
        </p:nvSpPr>
        <p:spPr/>
        <p:txBody>
          <a:bodyPr anchor="b"/>
          <a:lstStyle/>
          <a:p>
            <a:pPr marL="0" indent="0" algn="l">
              <a:buNone/>
            </a:pPr>
            <a:r>
              <a:rPr lang="en-US" dirty="0"/>
              <a:t>You Are What You Listen To: Audio Identity</a:t>
            </a:r>
          </a:p>
        </p:txBody>
      </p:sp>
      <p:sp>
        <p:nvSpPr>
          <p:cNvPr id="18" name="Rectangle 17">
            <a:extLst>
              <a:ext uri="{FF2B5EF4-FFF2-40B4-BE49-F238E27FC236}">
                <a16:creationId xmlns:a16="http://schemas.microsoft.com/office/drawing/2014/main" id="{718F8692-CD29-7541-97B5-37EAC9915DB5}"/>
              </a:ext>
            </a:extLst>
          </p:cNvPr>
          <p:cNvSpPr/>
          <p:nvPr/>
        </p:nvSpPr>
        <p:spPr>
          <a:xfrm>
            <a:off x="7365998" y="3349084"/>
            <a:ext cx="3399824" cy="400110"/>
          </a:xfrm>
          <a:prstGeom prst="rect">
            <a:avLst/>
          </a:prstGeom>
        </p:spPr>
        <p:txBody>
          <a:bodyPr wrap="square">
            <a:spAutoFit/>
          </a:bodyPr>
          <a:lstStyle/>
          <a:p>
            <a:pPr algn="ctr"/>
            <a:r>
              <a:rPr lang="en-US" sz="1000" dirty="0">
                <a:latin typeface="Calibre Light" panose="020B0303030202060203" pitchFamily="34" charset="0"/>
              </a:rPr>
              <a:t>Visa is integrating sound as part of the brand experience by adding tones and haptic responses to their transaction ecosystem.</a:t>
            </a:r>
          </a:p>
        </p:txBody>
      </p:sp>
      <p:pic>
        <p:nvPicPr>
          <p:cNvPr id="19" name="Picture 18">
            <a:extLst>
              <a:ext uri="{FF2B5EF4-FFF2-40B4-BE49-F238E27FC236}">
                <a16:creationId xmlns:a16="http://schemas.microsoft.com/office/drawing/2014/main" id="{CA514E5C-1243-FD49-B08E-9A70EB30BB2B}"/>
              </a:ext>
            </a:extLst>
          </p:cNvPr>
          <p:cNvPicPr>
            <a:picLocks noChangeAspect="1"/>
          </p:cNvPicPr>
          <p:nvPr/>
        </p:nvPicPr>
        <p:blipFill>
          <a:blip r:embed="rId3"/>
          <a:stretch>
            <a:fillRect/>
          </a:stretch>
        </p:blipFill>
        <p:spPr>
          <a:xfrm>
            <a:off x="7147687" y="1130225"/>
            <a:ext cx="3836446" cy="2148409"/>
          </a:xfrm>
          <a:prstGeom prst="rect">
            <a:avLst/>
          </a:prstGeom>
        </p:spPr>
      </p:pic>
      <p:grpSp>
        <p:nvGrpSpPr>
          <p:cNvPr id="14" name="Group 13">
            <a:extLst>
              <a:ext uri="{FF2B5EF4-FFF2-40B4-BE49-F238E27FC236}">
                <a16:creationId xmlns:a16="http://schemas.microsoft.com/office/drawing/2014/main" id="{96CC7F32-445E-764C-BFAD-53605552C4A7}"/>
              </a:ext>
            </a:extLst>
          </p:cNvPr>
          <p:cNvGrpSpPr/>
          <p:nvPr/>
        </p:nvGrpSpPr>
        <p:grpSpPr>
          <a:xfrm>
            <a:off x="495300" y="5528326"/>
            <a:ext cx="2568918" cy="1059123"/>
            <a:chOff x="934720" y="5194765"/>
            <a:chExt cx="2568918" cy="1059123"/>
          </a:xfrm>
        </p:grpSpPr>
        <p:sp>
          <p:nvSpPr>
            <p:cNvPr id="21" name="Text Placeholder 3">
              <a:extLst>
                <a:ext uri="{FF2B5EF4-FFF2-40B4-BE49-F238E27FC236}">
                  <a16:creationId xmlns:a16="http://schemas.microsoft.com/office/drawing/2014/main" id="{9795ED5C-0E77-5645-92B1-3447722FC10C}"/>
                </a:ext>
              </a:extLst>
            </p:cNvPr>
            <p:cNvSpPr txBox="1">
              <a:spLocks/>
            </p:cNvSpPr>
            <p:nvPr/>
          </p:nvSpPr>
          <p:spPr>
            <a:xfrm>
              <a:off x="934720" y="5249996"/>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don’t get it/lack of understanding</a:t>
              </a:r>
            </a:p>
          </p:txBody>
        </p:sp>
        <p:sp>
          <p:nvSpPr>
            <p:cNvPr id="44" name="Rectangle 43">
              <a:extLst>
                <a:ext uri="{FF2B5EF4-FFF2-40B4-BE49-F238E27FC236}">
                  <a16:creationId xmlns:a16="http://schemas.microsoft.com/office/drawing/2014/main" id="{F43EDDF9-3B58-4C43-838A-DBD6C5BF4BC2}"/>
                </a:ext>
              </a:extLst>
            </p:cNvPr>
            <p:cNvSpPr/>
            <p:nvPr/>
          </p:nvSpPr>
          <p:spPr>
            <a:xfrm>
              <a:off x="934720" y="5194765"/>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sp>
        <p:nvSpPr>
          <p:cNvPr id="64" name="Rectangle 63">
            <a:extLst>
              <a:ext uri="{FF2B5EF4-FFF2-40B4-BE49-F238E27FC236}">
                <a16:creationId xmlns:a16="http://schemas.microsoft.com/office/drawing/2014/main" id="{0C2BB687-C3FD-D549-A50C-E505C66B9DBF}"/>
              </a:ext>
            </a:extLst>
          </p:cNvPr>
          <p:cNvSpPr/>
          <p:nvPr/>
        </p:nvSpPr>
        <p:spPr>
          <a:xfrm>
            <a:off x="814954" y="6064739"/>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65" name="Rectangle 64">
            <a:extLst>
              <a:ext uri="{FF2B5EF4-FFF2-40B4-BE49-F238E27FC236}">
                <a16:creationId xmlns:a16="http://schemas.microsoft.com/office/drawing/2014/main" id="{D005A210-5F02-D04D-8731-B2E2B85FC92D}"/>
              </a:ext>
            </a:extLst>
          </p:cNvPr>
          <p:cNvSpPr/>
          <p:nvPr/>
        </p:nvSpPr>
        <p:spPr>
          <a:xfrm>
            <a:off x="1424554" y="6064739"/>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66" name="Rectangle 65">
            <a:extLst>
              <a:ext uri="{FF2B5EF4-FFF2-40B4-BE49-F238E27FC236}">
                <a16:creationId xmlns:a16="http://schemas.microsoft.com/office/drawing/2014/main" id="{AB92B62E-63AF-D44A-8520-2B217BFAAFE7}"/>
              </a:ext>
            </a:extLst>
          </p:cNvPr>
          <p:cNvSpPr/>
          <p:nvPr/>
        </p:nvSpPr>
        <p:spPr>
          <a:xfrm>
            <a:off x="2030465" y="6064739"/>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67" name="Triangle 66">
            <a:extLst>
              <a:ext uri="{FF2B5EF4-FFF2-40B4-BE49-F238E27FC236}">
                <a16:creationId xmlns:a16="http://schemas.microsoft.com/office/drawing/2014/main" id="{ADD0C42E-D554-9C49-A035-56361167950D}"/>
              </a:ext>
            </a:extLst>
          </p:cNvPr>
          <p:cNvSpPr/>
          <p:nvPr/>
        </p:nvSpPr>
        <p:spPr>
          <a:xfrm>
            <a:off x="2252719" y="6298305"/>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11" name="Text Placeholder 31">
            <a:extLst>
              <a:ext uri="{FF2B5EF4-FFF2-40B4-BE49-F238E27FC236}">
                <a16:creationId xmlns:a16="http://schemas.microsoft.com/office/drawing/2014/main" id="{0EA9DC36-AAD1-0242-B43F-5E26D52807FB}"/>
              </a:ext>
            </a:extLst>
          </p:cNvPr>
          <p:cNvSpPr txBox="1">
            <a:spLocks/>
          </p:cNvSpPr>
          <p:nvPr/>
        </p:nvSpPr>
        <p:spPr>
          <a:xfrm>
            <a:off x="3432701" y="5315984"/>
            <a:ext cx="2112592" cy="151258"/>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latin typeface="Calibre" panose="020B0503030202060203" pitchFamily="34" charset="77"/>
              </a:rPr>
              <a:t>Currently more than </a:t>
            </a:r>
          </a:p>
        </p:txBody>
      </p:sp>
      <p:sp>
        <p:nvSpPr>
          <p:cNvPr id="98" name="Text Placeholder 3">
            <a:extLst>
              <a:ext uri="{FF2B5EF4-FFF2-40B4-BE49-F238E27FC236}">
                <a16:creationId xmlns:a16="http://schemas.microsoft.com/office/drawing/2014/main" id="{0B41BA31-A5E6-534D-BE90-CBA82C0D2FFB}"/>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00BF5C"/>
                    </a:gs>
                    <a:gs pos="99000">
                      <a:schemeClr val="accent5"/>
                    </a:gs>
                  </a:gsLst>
                  <a:lin ang="8400000" scaled="0"/>
                </a:gradFill>
              </a:rPr>
              <a:t>700,000</a:t>
            </a:r>
          </a:p>
        </p:txBody>
      </p:sp>
      <p:sp>
        <p:nvSpPr>
          <p:cNvPr id="99" name="Text Placeholder 31">
            <a:extLst>
              <a:ext uri="{FF2B5EF4-FFF2-40B4-BE49-F238E27FC236}">
                <a16:creationId xmlns:a16="http://schemas.microsoft.com/office/drawing/2014/main" id="{03F37D8F-AF17-6A4A-948C-610C1F56094A}"/>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active podcasts and </a:t>
            </a:r>
            <a:br>
              <a:rPr lang="en-US" sz="1000" dirty="0"/>
            </a:br>
            <a:r>
              <a:rPr lang="en-US" sz="1000" dirty="0"/>
              <a:t>29 million episodes</a:t>
            </a:r>
          </a:p>
        </p:txBody>
      </p:sp>
      <p:cxnSp>
        <p:nvCxnSpPr>
          <p:cNvPr id="100" name="Straight Connector 99">
            <a:extLst>
              <a:ext uri="{FF2B5EF4-FFF2-40B4-BE49-F238E27FC236}">
                <a16:creationId xmlns:a16="http://schemas.microsoft.com/office/drawing/2014/main" id="{70CDF938-F124-C74F-97F2-6099B6D369AA}"/>
              </a:ext>
            </a:extLst>
          </p:cNvPr>
          <p:cNvCxnSpPr>
            <a:cxnSpLocks/>
          </p:cNvCxnSpPr>
          <p:nvPr/>
        </p:nvCxnSpPr>
        <p:spPr>
          <a:xfrm>
            <a:off x="3204537" y="5905011"/>
            <a:ext cx="256946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51A8E2EB-0898-F047-9DF0-72DCC6E89833}"/>
              </a:ext>
            </a:extLst>
          </p:cNvPr>
          <p:cNvSpPr txBox="1"/>
          <p:nvPr/>
        </p:nvSpPr>
        <p:spPr>
          <a:xfrm>
            <a:off x="10278319" y="1"/>
            <a:ext cx="1724628" cy="619759"/>
          </a:xfrm>
          <a:prstGeom prst="rect">
            <a:avLst/>
          </a:prstGeom>
          <a:solidFill>
            <a:schemeClr val="accent5"/>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102" name="TextBox 101">
            <a:extLst>
              <a:ext uri="{FF2B5EF4-FFF2-40B4-BE49-F238E27FC236}">
                <a16:creationId xmlns:a16="http://schemas.microsoft.com/office/drawing/2014/main" id="{8DC5DB71-4083-7245-949C-6F7A23FBFF27}"/>
              </a:ext>
            </a:extLst>
          </p:cNvPr>
          <p:cNvSpPr txBox="1"/>
          <p:nvPr/>
        </p:nvSpPr>
        <p:spPr>
          <a:xfrm>
            <a:off x="10278319" y="273595"/>
            <a:ext cx="1724628" cy="261610"/>
          </a:xfrm>
          <a:prstGeom prst="rect">
            <a:avLst/>
          </a:prstGeom>
          <a:noFill/>
        </p:spPr>
        <p:txBody>
          <a:bodyPr wrap="square" rtlCol="0">
            <a:spAutoFit/>
          </a:bodyPr>
          <a:lstStyle/>
          <a:p>
            <a:pPr algn="ctr"/>
            <a:r>
              <a:rPr lang="en-US" sz="1100" dirty="0">
                <a:solidFill>
                  <a:schemeClr val="bg1"/>
                </a:solidFill>
                <a:latin typeface="Calibre Light" panose="020B0303030202060203" pitchFamily="34" charset="77"/>
              </a:rPr>
              <a:t>All </a:t>
            </a:r>
          </a:p>
        </p:txBody>
      </p:sp>
      <p:sp>
        <p:nvSpPr>
          <p:cNvPr id="23" name="Rectangle 22">
            <a:extLst>
              <a:ext uri="{FF2B5EF4-FFF2-40B4-BE49-F238E27FC236}">
                <a16:creationId xmlns:a16="http://schemas.microsoft.com/office/drawing/2014/main" id="{E8372876-BA1F-1148-A3F8-B1C94B2F274D}"/>
              </a:ext>
            </a:extLst>
          </p:cNvPr>
          <p:cNvSpPr/>
          <p:nvPr/>
        </p:nvSpPr>
        <p:spPr>
          <a:xfrm rot="5400000">
            <a:off x="-3407029" y="3407030"/>
            <a:ext cx="6859777" cy="45719"/>
          </a:xfrm>
          <a:prstGeom prst="rect">
            <a:avLst/>
          </a:prstGeom>
          <a:gradFill>
            <a:gsLst>
              <a:gs pos="53000">
                <a:schemeClr val="accent2">
                  <a:lumMod val="75000"/>
                </a:schemeClr>
              </a:gs>
              <a:gs pos="98000">
                <a:schemeClr val="accent2">
                  <a:lumMod val="60000"/>
                  <a:lumOff val="40000"/>
                </a:schemeClr>
              </a:gs>
              <a:gs pos="20000">
                <a:schemeClr val="accent5"/>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5" name="Slide Number Placeholder 5">
            <a:extLst>
              <a:ext uri="{FF2B5EF4-FFF2-40B4-BE49-F238E27FC236}">
                <a16:creationId xmlns:a16="http://schemas.microsoft.com/office/drawing/2014/main" id="{7A2C895E-62CD-DB48-AADB-48A454C6B27D}"/>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5</a:t>
            </a:fld>
            <a:endParaRPr lang="en-US"/>
          </a:p>
        </p:txBody>
      </p:sp>
      <p:pic>
        <p:nvPicPr>
          <p:cNvPr id="4" name="Picture 3">
            <a:extLst>
              <a:ext uri="{FF2B5EF4-FFF2-40B4-BE49-F238E27FC236}">
                <a16:creationId xmlns:a16="http://schemas.microsoft.com/office/drawing/2014/main" id="{03E29737-14E3-1746-9C6B-D1E23D9AD0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7688" y="3902284"/>
            <a:ext cx="3836446" cy="2360340"/>
          </a:xfrm>
          <a:prstGeom prst="rect">
            <a:avLst/>
          </a:prstGeom>
        </p:spPr>
      </p:pic>
      <p:sp>
        <p:nvSpPr>
          <p:cNvPr id="26" name="Rectangle 25">
            <a:extLst>
              <a:ext uri="{FF2B5EF4-FFF2-40B4-BE49-F238E27FC236}">
                <a16:creationId xmlns:a16="http://schemas.microsoft.com/office/drawing/2014/main" id="{03EF03B8-B724-204C-AECE-A2C22E9F8219}"/>
              </a:ext>
            </a:extLst>
          </p:cNvPr>
          <p:cNvSpPr/>
          <p:nvPr/>
        </p:nvSpPr>
        <p:spPr>
          <a:xfrm>
            <a:off x="7581078" y="6246137"/>
            <a:ext cx="3399824" cy="584775"/>
          </a:xfrm>
          <a:prstGeom prst="rect">
            <a:avLst/>
          </a:prstGeom>
        </p:spPr>
        <p:txBody>
          <a:bodyPr wrap="square">
            <a:spAutoFit/>
          </a:bodyPr>
          <a:lstStyle/>
          <a:p>
            <a:pPr algn="ctr"/>
            <a:r>
              <a:rPr lang="en-US" sz="1100" dirty="0"/>
              <a:t>'Das Coronavirus' Podcast Captivates Germany With Scientific Info On The Pandemic</a:t>
            </a:r>
          </a:p>
          <a:p>
            <a:pPr algn="ctr"/>
            <a:endParaRPr lang="en-US" sz="1000" dirty="0">
              <a:latin typeface="Calibre Light" panose="020B0303030202060203" pitchFamily="34" charset="0"/>
            </a:endParaRPr>
          </a:p>
        </p:txBody>
      </p:sp>
    </p:spTree>
    <p:extLst>
      <p:ext uri="{BB962C8B-B14F-4D97-AF65-F5344CB8AC3E}">
        <p14:creationId xmlns:p14="http://schemas.microsoft.com/office/powerpoint/2010/main" val="236740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1">
            <a:extLst>
              <a:ext uri="{FF2B5EF4-FFF2-40B4-BE49-F238E27FC236}">
                <a16:creationId xmlns:a16="http://schemas.microsoft.com/office/drawing/2014/main" id="{B1035A85-F9DE-D44E-BB02-00AA369A61FA}"/>
              </a:ext>
            </a:extLst>
          </p:cNvPr>
          <p:cNvSpPr>
            <a:spLocks noGrp="1"/>
          </p:cNvSpPr>
          <p:nvPr>
            <p:ph type="body" sz="quarter" idx="11"/>
          </p:nvPr>
        </p:nvSpPr>
        <p:spPr>
          <a:xfrm>
            <a:off x="403606" y="1053296"/>
            <a:ext cx="6300216" cy="2868464"/>
          </a:xfrm>
        </p:spPr>
        <p:txBody>
          <a:bodyPr anchor="t"/>
          <a:lstStyle/>
          <a:p>
            <a:r>
              <a:rPr lang="en-US" sz="1400" dirty="0"/>
              <a:t>In the 2020’s we will see more brands turn to self-care and wellness to grow brand relevance with people outside of their core demographic or extend their brand promise into adjacent categories.</a:t>
            </a:r>
          </a:p>
          <a:p>
            <a:r>
              <a:rPr lang="en-US" sz="1400" dirty="0"/>
              <a:t>A common tension brands face is that </a:t>
            </a:r>
            <a:r>
              <a:rPr lang="en-US" sz="1400" i="1" dirty="0"/>
              <a:t>people don’t want to change their routine. </a:t>
            </a:r>
            <a:r>
              <a:rPr lang="en-US" sz="1400" dirty="0"/>
              <a:t>With the rise of self-care, we are actually seeing this tension lessen as people make positive changes. As this force of change continues to take hold, more brands are seeing the potential in the wellness market. </a:t>
            </a:r>
          </a:p>
          <a:p>
            <a:r>
              <a:rPr lang="en-US" sz="1400" dirty="0"/>
              <a:t>It will become increasingly difficult to untangle where self-care, wellness and lifestyle  brand intersect. Brands without their own wellness angle could find themselves under more scrutiny.</a:t>
            </a:r>
          </a:p>
          <a:p>
            <a:r>
              <a:rPr lang="en-US" b="1" i="1" dirty="0"/>
              <a:t>COVID 19 Update: During the Covid-19 crisis,  self-care has become an interesting dynamic.   Self-care practices like washing your hands, social distancing, and wearing PPE are surging.  And emotional self-care is at everyone’s forefront with people focusing on new behaviors to help maintain sanity and emotional quality of life during these challenging times.</a:t>
            </a:r>
          </a:p>
          <a:p>
            <a:endParaRPr lang="en-US" sz="1400" dirty="0"/>
          </a:p>
        </p:txBody>
      </p:sp>
      <p:sp>
        <p:nvSpPr>
          <p:cNvPr id="22" name="Text Placeholder 3">
            <a:extLst>
              <a:ext uri="{FF2B5EF4-FFF2-40B4-BE49-F238E27FC236}">
                <a16:creationId xmlns:a16="http://schemas.microsoft.com/office/drawing/2014/main" id="{7EE34C45-B749-CD4F-9BAA-8FEC87D0450B}"/>
              </a:ext>
            </a:extLst>
          </p:cNvPr>
          <p:cNvSpPr>
            <a:spLocks noGrp="1"/>
          </p:cNvSpPr>
          <p:nvPr>
            <p:ph type="body" sz="quarter" idx="13"/>
          </p:nvPr>
        </p:nvSpPr>
        <p:spPr/>
        <p:txBody>
          <a:bodyPr anchor="b"/>
          <a:lstStyle/>
          <a:p>
            <a:pPr algn="l"/>
            <a:r>
              <a:rPr lang="en-US" dirty="0"/>
              <a:t>The Rise of Self-Care &amp; The Wellness Trojan Horse</a:t>
            </a:r>
          </a:p>
        </p:txBody>
      </p:sp>
      <p:sp>
        <p:nvSpPr>
          <p:cNvPr id="26" name="TextBox 25">
            <a:extLst>
              <a:ext uri="{FF2B5EF4-FFF2-40B4-BE49-F238E27FC236}">
                <a16:creationId xmlns:a16="http://schemas.microsoft.com/office/drawing/2014/main" id="{99193EF6-15BE-FB41-86AD-909CC187FADA}"/>
              </a:ext>
            </a:extLst>
          </p:cNvPr>
          <p:cNvSpPr txBox="1"/>
          <p:nvPr/>
        </p:nvSpPr>
        <p:spPr>
          <a:xfrm>
            <a:off x="7454771" y="3089307"/>
            <a:ext cx="4084957" cy="246221"/>
          </a:xfrm>
          <a:prstGeom prst="rect">
            <a:avLst/>
          </a:prstGeom>
          <a:noFill/>
        </p:spPr>
        <p:txBody>
          <a:bodyPr wrap="square" rtlCol="0">
            <a:spAutoFit/>
          </a:bodyPr>
          <a:lstStyle/>
          <a:p>
            <a:pPr algn="ctr"/>
            <a:r>
              <a:rPr lang="en-US" sz="1000" dirty="0">
                <a:latin typeface="Calibre Light" panose="020B0303030202060203" pitchFamily="34" charset="0"/>
              </a:rPr>
              <a:t>Miller Coors will launch </a:t>
            </a:r>
            <a:r>
              <a:rPr lang="en-US" sz="1000" dirty="0" err="1">
                <a:latin typeface="Calibre Light" panose="020B0303030202060203" pitchFamily="34" charset="0"/>
              </a:rPr>
              <a:t>Vizzy</a:t>
            </a:r>
            <a:r>
              <a:rPr lang="en-US" sz="1000" dirty="0">
                <a:latin typeface="Calibre Light" panose="020B0303030202060203" pitchFamily="34" charset="0"/>
              </a:rPr>
              <a:t>, a new hard seltzer with antioxidants, in 2020.  </a:t>
            </a:r>
          </a:p>
        </p:txBody>
      </p:sp>
      <p:pic>
        <p:nvPicPr>
          <p:cNvPr id="27" name="Picture 26">
            <a:extLst>
              <a:ext uri="{FF2B5EF4-FFF2-40B4-BE49-F238E27FC236}">
                <a16:creationId xmlns:a16="http://schemas.microsoft.com/office/drawing/2014/main" id="{C38EF0AE-7157-F445-8108-FC86D364D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6881" y="1012939"/>
            <a:ext cx="3287676" cy="2040921"/>
          </a:xfrm>
          <a:prstGeom prst="rect">
            <a:avLst/>
          </a:prstGeom>
        </p:spPr>
      </p:pic>
      <p:grpSp>
        <p:nvGrpSpPr>
          <p:cNvPr id="35" name="Group 34">
            <a:extLst>
              <a:ext uri="{FF2B5EF4-FFF2-40B4-BE49-F238E27FC236}">
                <a16:creationId xmlns:a16="http://schemas.microsoft.com/office/drawing/2014/main" id="{025F1CBB-31C6-0445-9959-9123A31A7D16}"/>
              </a:ext>
            </a:extLst>
          </p:cNvPr>
          <p:cNvGrpSpPr/>
          <p:nvPr/>
        </p:nvGrpSpPr>
        <p:grpSpPr>
          <a:xfrm>
            <a:off x="495300" y="5587408"/>
            <a:ext cx="2568918" cy="854561"/>
            <a:chOff x="934720" y="5214506"/>
            <a:chExt cx="2568918" cy="854561"/>
          </a:xfrm>
        </p:grpSpPr>
        <p:sp>
          <p:nvSpPr>
            <p:cNvPr id="45" name="Text Placeholder 3">
              <a:extLst>
                <a:ext uri="{FF2B5EF4-FFF2-40B4-BE49-F238E27FC236}">
                  <a16:creationId xmlns:a16="http://schemas.microsoft.com/office/drawing/2014/main" id="{00E5C95E-24A2-7140-AAEE-9BE38F7A1B19}"/>
                </a:ext>
              </a:extLst>
            </p:cNvPr>
            <p:cNvSpPr txBox="1">
              <a:spLocks/>
            </p:cNvSpPr>
            <p:nvPr/>
          </p:nvSpPr>
          <p:spPr>
            <a:xfrm>
              <a:off x="934720" y="5214506"/>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don’t want to change routine/habit </a:t>
              </a:r>
            </a:p>
          </p:txBody>
        </p:sp>
        <p:grpSp>
          <p:nvGrpSpPr>
            <p:cNvPr id="46" name="Group 45">
              <a:extLst>
                <a:ext uri="{FF2B5EF4-FFF2-40B4-BE49-F238E27FC236}">
                  <a16:creationId xmlns:a16="http://schemas.microsoft.com/office/drawing/2014/main" id="{79F46664-0E90-1A43-8C00-7A93A463228E}"/>
                </a:ext>
              </a:extLst>
            </p:cNvPr>
            <p:cNvGrpSpPr/>
            <p:nvPr/>
          </p:nvGrpSpPr>
          <p:grpSpPr>
            <a:xfrm>
              <a:off x="1254374" y="5691837"/>
              <a:ext cx="1825111" cy="377230"/>
              <a:chOff x="1254374" y="5691837"/>
              <a:chExt cx="1825111" cy="377230"/>
            </a:xfrm>
          </p:grpSpPr>
          <p:sp>
            <p:nvSpPr>
              <p:cNvPr id="47" name="Rectangle 46">
                <a:extLst>
                  <a:ext uri="{FF2B5EF4-FFF2-40B4-BE49-F238E27FC236}">
                    <a16:creationId xmlns:a16="http://schemas.microsoft.com/office/drawing/2014/main" id="{44E7EB83-56CC-284A-B742-40C790316BD1}"/>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8" name="Rectangle 47">
                <a:extLst>
                  <a:ext uri="{FF2B5EF4-FFF2-40B4-BE49-F238E27FC236}">
                    <a16:creationId xmlns:a16="http://schemas.microsoft.com/office/drawing/2014/main" id="{E15DECEA-35F6-6541-A8C0-6D66E9D6BAC8}"/>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9" name="Rectangle 48">
                <a:extLst>
                  <a:ext uri="{FF2B5EF4-FFF2-40B4-BE49-F238E27FC236}">
                    <a16:creationId xmlns:a16="http://schemas.microsoft.com/office/drawing/2014/main" id="{9DD17430-B0B5-7A49-91A4-EA45DB3568FF}"/>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50" name="Triangle 49">
                <a:extLst>
                  <a:ext uri="{FF2B5EF4-FFF2-40B4-BE49-F238E27FC236}">
                    <a16:creationId xmlns:a16="http://schemas.microsoft.com/office/drawing/2014/main" id="{42A72097-A11F-F140-9B69-8E815EC8158D}"/>
                  </a:ext>
                </a:extLst>
              </p:cNvPr>
              <p:cNvSpPr/>
              <p:nvPr/>
            </p:nvSpPr>
            <p:spPr>
              <a:xfrm>
                <a:off x="2692139"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grpSp>
      <p:sp>
        <p:nvSpPr>
          <p:cNvPr id="44" name="Rectangle 43">
            <a:extLst>
              <a:ext uri="{FF2B5EF4-FFF2-40B4-BE49-F238E27FC236}">
                <a16:creationId xmlns:a16="http://schemas.microsoft.com/office/drawing/2014/main" id="{573646BE-2A5E-634D-9E27-917330F82562}"/>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68" name="TextBox 67">
            <a:extLst>
              <a:ext uri="{FF2B5EF4-FFF2-40B4-BE49-F238E27FC236}">
                <a16:creationId xmlns:a16="http://schemas.microsoft.com/office/drawing/2014/main" id="{5EAFB7E0-4652-1846-9F49-636B24A79A37}"/>
              </a:ext>
            </a:extLst>
          </p:cNvPr>
          <p:cNvSpPr txBox="1"/>
          <p:nvPr/>
        </p:nvSpPr>
        <p:spPr>
          <a:xfrm>
            <a:off x="10278319" y="1"/>
            <a:ext cx="1724628" cy="619759"/>
          </a:xfrm>
          <a:prstGeom prst="rect">
            <a:avLst/>
          </a:prstGeom>
          <a:solidFill>
            <a:schemeClr val="accent5"/>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69" name="TextBox 68">
            <a:extLst>
              <a:ext uri="{FF2B5EF4-FFF2-40B4-BE49-F238E27FC236}">
                <a16:creationId xmlns:a16="http://schemas.microsoft.com/office/drawing/2014/main" id="{41CE456A-AA2C-9647-854A-CB37B3F33CC9}"/>
              </a:ext>
            </a:extLst>
          </p:cNvPr>
          <p:cNvSpPr txBox="1"/>
          <p:nvPr/>
        </p:nvSpPr>
        <p:spPr>
          <a:xfrm>
            <a:off x="10278319" y="273595"/>
            <a:ext cx="1724628" cy="261610"/>
          </a:xfrm>
          <a:prstGeom prst="rect">
            <a:avLst/>
          </a:prstGeom>
          <a:noFill/>
        </p:spPr>
        <p:txBody>
          <a:bodyPr wrap="square" rtlCol="0">
            <a:spAutoFit/>
          </a:bodyPr>
          <a:lstStyle/>
          <a:p>
            <a:pPr algn="ctr"/>
            <a:r>
              <a:rPr lang="en-US" sz="1100" dirty="0">
                <a:solidFill>
                  <a:schemeClr val="bg1"/>
                </a:solidFill>
                <a:latin typeface="Calibre Light" panose="020B0303030202060203" pitchFamily="34" charset="77"/>
              </a:rPr>
              <a:t>All </a:t>
            </a:r>
          </a:p>
        </p:txBody>
      </p:sp>
      <p:sp>
        <p:nvSpPr>
          <p:cNvPr id="70" name="Text Placeholder 3">
            <a:extLst>
              <a:ext uri="{FF2B5EF4-FFF2-40B4-BE49-F238E27FC236}">
                <a16:creationId xmlns:a16="http://schemas.microsoft.com/office/drawing/2014/main" id="{3EA9BC57-75D4-E242-BC52-3BC5A2BF6265}"/>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00BF5C"/>
                    </a:gs>
                    <a:gs pos="99000">
                      <a:schemeClr val="accent5"/>
                    </a:gs>
                  </a:gsLst>
                  <a:lin ang="8400000" scaled="0"/>
                </a:gradFill>
              </a:rPr>
              <a:t>22%+</a:t>
            </a:r>
          </a:p>
        </p:txBody>
      </p:sp>
      <p:sp>
        <p:nvSpPr>
          <p:cNvPr id="71" name="Text Placeholder 31">
            <a:extLst>
              <a:ext uri="{FF2B5EF4-FFF2-40B4-BE49-F238E27FC236}">
                <a16:creationId xmlns:a16="http://schemas.microsoft.com/office/drawing/2014/main" id="{EB2AFBFF-335A-3847-A0ED-260DBB966B4D}"/>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of total income the average</a:t>
            </a:r>
            <a:br>
              <a:rPr lang="en-US" sz="1000" dirty="0"/>
            </a:br>
            <a:r>
              <a:rPr lang="en-US" sz="1000" dirty="0"/>
              <a:t>American spends on self care</a:t>
            </a:r>
          </a:p>
        </p:txBody>
      </p:sp>
      <p:cxnSp>
        <p:nvCxnSpPr>
          <p:cNvPr id="72" name="Straight Connector 71">
            <a:extLst>
              <a:ext uri="{FF2B5EF4-FFF2-40B4-BE49-F238E27FC236}">
                <a16:creationId xmlns:a16="http://schemas.microsoft.com/office/drawing/2014/main" id="{C6A17345-873B-4C42-A6F4-53FDBBDC6479}"/>
              </a:ext>
            </a:extLst>
          </p:cNvPr>
          <p:cNvCxnSpPr>
            <a:cxnSpLocks/>
          </p:cNvCxnSpPr>
          <p:nvPr/>
        </p:nvCxnSpPr>
        <p:spPr>
          <a:xfrm>
            <a:off x="3204537" y="5905011"/>
            <a:ext cx="256946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0831BBE-682A-7948-8267-6138DCCEE77D}"/>
              </a:ext>
            </a:extLst>
          </p:cNvPr>
          <p:cNvSpPr/>
          <p:nvPr/>
        </p:nvSpPr>
        <p:spPr>
          <a:xfrm rot="5400000">
            <a:off x="-3407029" y="3407030"/>
            <a:ext cx="6859777" cy="45719"/>
          </a:xfrm>
          <a:prstGeom prst="rect">
            <a:avLst/>
          </a:prstGeom>
          <a:gradFill>
            <a:gsLst>
              <a:gs pos="53000">
                <a:schemeClr val="accent2">
                  <a:lumMod val="75000"/>
                </a:schemeClr>
              </a:gs>
              <a:gs pos="98000">
                <a:schemeClr val="accent2">
                  <a:lumMod val="60000"/>
                  <a:lumOff val="40000"/>
                </a:schemeClr>
              </a:gs>
              <a:gs pos="20000">
                <a:schemeClr val="accent5"/>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8" name="Slide Number Placeholder 5">
            <a:extLst>
              <a:ext uri="{FF2B5EF4-FFF2-40B4-BE49-F238E27FC236}">
                <a16:creationId xmlns:a16="http://schemas.microsoft.com/office/drawing/2014/main" id="{FB625576-3B56-AF43-B6F2-F0FD813DC285}"/>
              </a:ext>
            </a:extLst>
          </p:cNvPr>
          <p:cNvSpPr>
            <a:spLocks noGrp="1"/>
          </p:cNvSpPr>
          <p:nvPr>
            <p:ph type="sldNum" sz="quarter" idx="4"/>
          </p:nvPr>
        </p:nvSpPr>
        <p:spPr>
          <a:xfrm>
            <a:off x="11214557" y="3712557"/>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6</a:t>
            </a:fld>
            <a:endParaRPr lang="en-US"/>
          </a:p>
        </p:txBody>
      </p:sp>
      <p:pic>
        <p:nvPicPr>
          <p:cNvPr id="3" name="Picture 2">
            <a:extLst>
              <a:ext uri="{FF2B5EF4-FFF2-40B4-BE49-F238E27FC236}">
                <a16:creationId xmlns:a16="http://schemas.microsoft.com/office/drawing/2014/main" id="{2AE2F184-4730-8F44-8CDF-4D9BA1B7C9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6881" y="3490463"/>
            <a:ext cx="1739914" cy="3100837"/>
          </a:xfrm>
          <a:prstGeom prst="rect">
            <a:avLst/>
          </a:prstGeom>
        </p:spPr>
      </p:pic>
      <p:sp>
        <p:nvSpPr>
          <p:cNvPr id="29" name="TextBox 28">
            <a:extLst>
              <a:ext uri="{FF2B5EF4-FFF2-40B4-BE49-F238E27FC236}">
                <a16:creationId xmlns:a16="http://schemas.microsoft.com/office/drawing/2014/main" id="{420F9CA2-1611-5F4E-9DC5-DA0A3174A980}"/>
              </a:ext>
            </a:extLst>
          </p:cNvPr>
          <p:cNvSpPr txBox="1"/>
          <p:nvPr/>
        </p:nvSpPr>
        <p:spPr>
          <a:xfrm>
            <a:off x="9824500" y="4486883"/>
            <a:ext cx="1668858" cy="553998"/>
          </a:xfrm>
          <a:prstGeom prst="rect">
            <a:avLst/>
          </a:prstGeom>
          <a:noFill/>
        </p:spPr>
        <p:txBody>
          <a:bodyPr wrap="square" rtlCol="0">
            <a:spAutoFit/>
          </a:bodyPr>
          <a:lstStyle/>
          <a:p>
            <a:pPr algn="ctr"/>
            <a:r>
              <a:rPr lang="en-US" sz="1000" dirty="0">
                <a:latin typeface="Calibre Light" panose="020B0303030202060203" pitchFamily="34" charset="0"/>
              </a:rPr>
              <a:t>Headspace meditation app is offering free services as coronavirus anxiety rises. </a:t>
            </a:r>
          </a:p>
        </p:txBody>
      </p:sp>
    </p:spTree>
    <p:extLst>
      <p:ext uri="{BB962C8B-B14F-4D97-AF65-F5344CB8AC3E}">
        <p14:creationId xmlns:p14="http://schemas.microsoft.com/office/powerpoint/2010/main" val="3293649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a:xfrm>
            <a:off x="403607" y="1053296"/>
            <a:ext cx="6300216" cy="5069882"/>
          </a:xfrm>
        </p:spPr>
        <p:txBody>
          <a:bodyPr anchor="t"/>
          <a:lstStyle/>
          <a:p>
            <a:r>
              <a:rPr lang="en-US" sz="1400" dirty="0"/>
              <a:t>Indecision, commitment issues and people’s unwillingness to change are all common tensions that have plagued brands for decades (“People aren’t ready for it”). Brands have always grappled with how to accelerate peoples’ adoption of new things, but today, technology is forcing our hand.  </a:t>
            </a:r>
          </a:p>
          <a:p>
            <a:r>
              <a:rPr lang="en-US" sz="1400" dirty="0"/>
              <a:t>With no choice, people are finding themselves in a connected home, autonomous driving car, wireless headphones or smart TV – simply because the old technology was put out of production. </a:t>
            </a:r>
          </a:p>
          <a:p>
            <a:r>
              <a:rPr lang="en-US" dirty="0"/>
              <a:t>New adoption curves,  whether driven by manufacturers or extreme situations,  will  disrupt purchase cycles, force connectivity and drive new content behaviors</a:t>
            </a:r>
            <a:br>
              <a:rPr lang="en-US" dirty="0"/>
            </a:br>
            <a:r>
              <a:rPr lang="en-US" dirty="0"/>
              <a:t>that wouldn’t come naturally to many consumers.  Whether we are ready for </a:t>
            </a:r>
            <a:br>
              <a:rPr lang="en-US" dirty="0"/>
            </a:br>
            <a:r>
              <a:rPr lang="en-US" dirty="0"/>
              <a:t>change or not, it’s here. </a:t>
            </a:r>
            <a:endParaRPr lang="en-US" sz="1400" dirty="0"/>
          </a:p>
          <a:p>
            <a:r>
              <a:rPr lang="en-US" b="1" i="1" u="sng" dirty="0"/>
              <a:t>COVID-19 Update:</a:t>
            </a:r>
            <a:r>
              <a:rPr lang="en-US" b="1" i="1" dirty="0"/>
              <a:t> The Covid-19 crisis is causing an interesting dichotomy in the development and adoption of new technology.   On the one hand,  technology companies like Apple and are dealing with delayed launches due to supply chain disruptions.  On the other hand,  the current environment is forcing rapid adoption of new technology platforms and behaviors as people adjust to working from home,  </a:t>
            </a:r>
            <a:r>
              <a:rPr lang="en-US" b="1" i="1" dirty="0" err="1"/>
              <a:t>e:learning</a:t>
            </a:r>
            <a:r>
              <a:rPr lang="en-US" b="1" i="1" dirty="0"/>
              <a:t>, virtual “hangouts” and more. </a:t>
            </a:r>
            <a:endParaRPr lang="en-US" sz="1400" b="1" i="1" dirty="0"/>
          </a:p>
          <a:p>
            <a:endParaRPr lang="en-US" sz="1600" dirty="0"/>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nchor="b"/>
          <a:lstStyle/>
          <a:p>
            <a:pPr algn="l"/>
            <a:r>
              <a:rPr lang="en-US" dirty="0"/>
              <a:t>Innovation Leapfrogs Adoption</a:t>
            </a:r>
          </a:p>
        </p:txBody>
      </p:sp>
      <p:pic>
        <p:nvPicPr>
          <p:cNvPr id="19" name="Picture 18">
            <a:extLst>
              <a:ext uri="{FF2B5EF4-FFF2-40B4-BE49-F238E27FC236}">
                <a16:creationId xmlns:a16="http://schemas.microsoft.com/office/drawing/2014/main" id="{0936DFD7-2561-8940-A398-F73FD3636D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83057" y="1188275"/>
            <a:ext cx="3055738" cy="2020489"/>
          </a:xfrm>
          <a:prstGeom prst="rect">
            <a:avLst/>
          </a:prstGeom>
        </p:spPr>
      </p:pic>
      <p:sp>
        <p:nvSpPr>
          <p:cNvPr id="22" name="TextBox 21">
            <a:extLst>
              <a:ext uri="{FF2B5EF4-FFF2-40B4-BE49-F238E27FC236}">
                <a16:creationId xmlns:a16="http://schemas.microsoft.com/office/drawing/2014/main" id="{08BFE552-C7E2-A94F-9569-1A7E47830552}"/>
              </a:ext>
            </a:extLst>
          </p:cNvPr>
          <p:cNvSpPr txBox="1"/>
          <p:nvPr/>
        </p:nvSpPr>
        <p:spPr>
          <a:xfrm>
            <a:off x="7425242" y="3262922"/>
            <a:ext cx="3771368" cy="246221"/>
          </a:xfrm>
          <a:prstGeom prst="rect">
            <a:avLst/>
          </a:prstGeom>
          <a:noFill/>
        </p:spPr>
        <p:txBody>
          <a:bodyPr wrap="square" rtlCol="0">
            <a:spAutoFit/>
          </a:bodyPr>
          <a:lstStyle/>
          <a:p>
            <a:pPr algn="ctr"/>
            <a:r>
              <a:rPr lang="en-US" sz="1000" dirty="0">
                <a:latin typeface="Calibre Light" panose="020B0303030202060203" pitchFamily="34" charset="0"/>
              </a:rPr>
              <a:t>Samsung does away with headphone jacks. </a:t>
            </a:r>
          </a:p>
        </p:txBody>
      </p:sp>
      <p:grpSp>
        <p:nvGrpSpPr>
          <p:cNvPr id="24" name="Group 23">
            <a:extLst>
              <a:ext uri="{FF2B5EF4-FFF2-40B4-BE49-F238E27FC236}">
                <a16:creationId xmlns:a16="http://schemas.microsoft.com/office/drawing/2014/main" id="{D2276F42-ADCD-4C40-862D-E033332A80DC}"/>
              </a:ext>
            </a:extLst>
          </p:cNvPr>
          <p:cNvGrpSpPr/>
          <p:nvPr/>
        </p:nvGrpSpPr>
        <p:grpSpPr>
          <a:xfrm>
            <a:off x="495300" y="5587408"/>
            <a:ext cx="2568918" cy="854561"/>
            <a:chOff x="934720" y="5214506"/>
            <a:chExt cx="2568918" cy="854561"/>
          </a:xfrm>
        </p:grpSpPr>
        <p:sp>
          <p:nvSpPr>
            <p:cNvPr id="25" name="Text Placeholder 3">
              <a:extLst>
                <a:ext uri="{FF2B5EF4-FFF2-40B4-BE49-F238E27FC236}">
                  <a16:creationId xmlns:a16="http://schemas.microsoft.com/office/drawing/2014/main" id="{7CD13007-80BF-4146-8748-D0FA180A19D8}"/>
                </a:ext>
              </a:extLst>
            </p:cNvPr>
            <p:cNvSpPr txBox="1">
              <a:spLocks/>
            </p:cNvSpPr>
            <p:nvPr/>
          </p:nvSpPr>
          <p:spPr>
            <a:xfrm>
              <a:off x="934720" y="5214506"/>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aren’t ready for it</a:t>
              </a:r>
            </a:p>
          </p:txBody>
        </p:sp>
        <p:grpSp>
          <p:nvGrpSpPr>
            <p:cNvPr id="26" name="Group 25">
              <a:extLst>
                <a:ext uri="{FF2B5EF4-FFF2-40B4-BE49-F238E27FC236}">
                  <a16:creationId xmlns:a16="http://schemas.microsoft.com/office/drawing/2014/main" id="{B6E977BE-BA7A-E848-8A66-A1A5AE0F1787}"/>
                </a:ext>
              </a:extLst>
            </p:cNvPr>
            <p:cNvGrpSpPr/>
            <p:nvPr/>
          </p:nvGrpSpPr>
          <p:grpSpPr>
            <a:xfrm>
              <a:off x="1254374" y="5691837"/>
              <a:ext cx="1825111" cy="377230"/>
              <a:chOff x="1254374" y="5691837"/>
              <a:chExt cx="1825111" cy="377230"/>
            </a:xfrm>
          </p:grpSpPr>
          <p:sp>
            <p:nvSpPr>
              <p:cNvPr id="27" name="Rectangle 26">
                <a:extLst>
                  <a:ext uri="{FF2B5EF4-FFF2-40B4-BE49-F238E27FC236}">
                    <a16:creationId xmlns:a16="http://schemas.microsoft.com/office/drawing/2014/main" id="{0DFAEF26-A033-8342-AC60-897381126C26}"/>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8" name="Rectangle 27">
                <a:extLst>
                  <a:ext uri="{FF2B5EF4-FFF2-40B4-BE49-F238E27FC236}">
                    <a16:creationId xmlns:a16="http://schemas.microsoft.com/office/drawing/2014/main" id="{0E13BDEE-FDD0-C340-923B-F4C3BD430C79}"/>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29" name="Rectangle 28">
                <a:extLst>
                  <a:ext uri="{FF2B5EF4-FFF2-40B4-BE49-F238E27FC236}">
                    <a16:creationId xmlns:a16="http://schemas.microsoft.com/office/drawing/2014/main" id="{AF7228A4-25EE-2B4C-90B5-326128358117}"/>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0" name="Triangle 29">
                <a:extLst>
                  <a:ext uri="{FF2B5EF4-FFF2-40B4-BE49-F238E27FC236}">
                    <a16:creationId xmlns:a16="http://schemas.microsoft.com/office/drawing/2014/main" id="{7E94B1DB-10D0-8A4D-972A-7EBBCACAA925}"/>
                  </a:ext>
                </a:extLst>
              </p:cNvPr>
              <p:cNvSpPr/>
              <p:nvPr/>
            </p:nvSpPr>
            <p:spPr>
              <a:xfrm>
                <a:off x="2692139"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grpSp>
      <p:sp>
        <p:nvSpPr>
          <p:cNvPr id="31" name="Rectangle 30">
            <a:extLst>
              <a:ext uri="{FF2B5EF4-FFF2-40B4-BE49-F238E27FC236}">
                <a16:creationId xmlns:a16="http://schemas.microsoft.com/office/drawing/2014/main" id="{98A9FF32-F95A-CA46-9FC2-112274EF3FEC}"/>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39" name="Text Placeholder 3">
            <a:extLst>
              <a:ext uri="{FF2B5EF4-FFF2-40B4-BE49-F238E27FC236}">
                <a16:creationId xmlns:a16="http://schemas.microsoft.com/office/drawing/2014/main" id="{21E48EAB-C8CC-2D45-A58B-6D3E0CC3A272}"/>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00BF5C"/>
                    </a:gs>
                    <a:gs pos="99000">
                      <a:schemeClr val="accent5"/>
                    </a:gs>
                  </a:gsLst>
                  <a:lin ang="8400000" scaled="0"/>
                </a:gradFill>
              </a:rPr>
              <a:t>57%</a:t>
            </a:r>
          </a:p>
        </p:txBody>
      </p:sp>
      <p:sp>
        <p:nvSpPr>
          <p:cNvPr id="40" name="Text Placeholder 31">
            <a:extLst>
              <a:ext uri="{FF2B5EF4-FFF2-40B4-BE49-F238E27FC236}">
                <a16:creationId xmlns:a16="http://schemas.microsoft.com/office/drawing/2014/main" id="{675A61C4-9A57-BB45-9BCC-61005904FE37}"/>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People think that autonomous </a:t>
            </a:r>
            <a:br>
              <a:rPr lang="en-US" sz="1000" dirty="0"/>
            </a:br>
            <a:r>
              <a:rPr lang="en-US" sz="1000" dirty="0"/>
              <a:t>cars will be a threat </a:t>
            </a:r>
          </a:p>
        </p:txBody>
      </p:sp>
      <p:cxnSp>
        <p:nvCxnSpPr>
          <p:cNvPr id="41" name="Straight Connector 40">
            <a:extLst>
              <a:ext uri="{FF2B5EF4-FFF2-40B4-BE49-F238E27FC236}">
                <a16:creationId xmlns:a16="http://schemas.microsoft.com/office/drawing/2014/main" id="{AB9C4C37-8B0E-584B-AEF8-B57668F6B33B}"/>
              </a:ext>
            </a:extLst>
          </p:cNvPr>
          <p:cNvCxnSpPr>
            <a:cxnSpLocks/>
          </p:cNvCxnSpPr>
          <p:nvPr/>
        </p:nvCxnSpPr>
        <p:spPr>
          <a:xfrm>
            <a:off x="3204537" y="5905011"/>
            <a:ext cx="256946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AE8C4E0-FA41-6343-9ED4-26386727D25C}"/>
              </a:ext>
            </a:extLst>
          </p:cNvPr>
          <p:cNvSpPr txBox="1"/>
          <p:nvPr/>
        </p:nvSpPr>
        <p:spPr>
          <a:xfrm>
            <a:off x="10278319" y="2"/>
            <a:ext cx="1724628" cy="603248"/>
          </a:xfrm>
          <a:prstGeom prst="rect">
            <a:avLst/>
          </a:prstGeom>
          <a:solidFill>
            <a:schemeClr val="accent5"/>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43" name="TextBox 42">
            <a:extLst>
              <a:ext uri="{FF2B5EF4-FFF2-40B4-BE49-F238E27FC236}">
                <a16:creationId xmlns:a16="http://schemas.microsoft.com/office/drawing/2014/main" id="{FCC20ECB-1C6E-3E46-9D89-E4A2E2768726}"/>
              </a:ext>
            </a:extLst>
          </p:cNvPr>
          <p:cNvSpPr txBox="1"/>
          <p:nvPr/>
        </p:nvSpPr>
        <p:spPr>
          <a:xfrm>
            <a:off x="10278319" y="227535"/>
            <a:ext cx="1724628" cy="390654"/>
          </a:xfrm>
          <a:prstGeom prst="rect">
            <a:avLst/>
          </a:prstGeom>
          <a:noFill/>
        </p:spPr>
        <p:txBody>
          <a:bodyPr wrap="square" rtlCol="0" anchor="ctr">
            <a:noAutofit/>
          </a:bodyPr>
          <a:lstStyle/>
          <a:p>
            <a:pPr algn="ctr"/>
            <a:r>
              <a:rPr lang="en-US" sz="1050" dirty="0">
                <a:solidFill>
                  <a:schemeClr val="bg1"/>
                </a:solidFill>
                <a:latin typeface="Calibre Light" panose="020B0303030202060203" pitchFamily="34" charset="77"/>
              </a:rPr>
              <a:t>Hardware Manufacturers, Technology, All </a:t>
            </a:r>
          </a:p>
        </p:txBody>
      </p:sp>
      <p:sp>
        <p:nvSpPr>
          <p:cNvPr id="23" name="Rectangle 22">
            <a:extLst>
              <a:ext uri="{FF2B5EF4-FFF2-40B4-BE49-F238E27FC236}">
                <a16:creationId xmlns:a16="http://schemas.microsoft.com/office/drawing/2014/main" id="{EC1D3DE3-94C7-C047-B9E9-F8C3991C4F66}"/>
              </a:ext>
            </a:extLst>
          </p:cNvPr>
          <p:cNvSpPr/>
          <p:nvPr/>
        </p:nvSpPr>
        <p:spPr>
          <a:xfrm rot="5400000">
            <a:off x="-3407029" y="3407030"/>
            <a:ext cx="6859777" cy="45719"/>
          </a:xfrm>
          <a:prstGeom prst="rect">
            <a:avLst/>
          </a:prstGeom>
          <a:gradFill>
            <a:gsLst>
              <a:gs pos="53000">
                <a:schemeClr val="accent2">
                  <a:lumMod val="75000"/>
                </a:schemeClr>
              </a:gs>
              <a:gs pos="98000">
                <a:schemeClr val="accent2">
                  <a:lumMod val="60000"/>
                  <a:lumOff val="40000"/>
                </a:schemeClr>
              </a:gs>
              <a:gs pos="20000">
                <a:schemeClr val="accent5"/>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32" name="Slide Number Placeholder 5">
            <a:extLst>
              <a:ext uri="{FF2B5EF4-FFF2-40B4-BE49-F238E27FC236}">
                <a16:creationId xmlns:a16="http://schemas.microsoft.com/office/drawing/2014/main" id="{47E2D8F0-0E7B-514B-916C-5416BF9DD4F4}"/>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7</a:t>
            </a:fld>
            <a:endParaRPr lang="en-US"/>
          </a:p>
        </p:txBody>
      </p:sp>
      <p:pic>
        <p:nvPicPr>
          <p:cNvPr id="3" name="Picture 2">
            <a:extLst>
              <a:ext uri="{FF2B5EF4-FFF2-40B4-BE49-F238E27FC236}">
                <a16:creationId xmlns:a16="http://schemas.microsoft.com/office/drawing/2014/main" id="{DFB9F55D-22CD-E042-988E-A2FACD9B84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1418" y="3819821"/>
            <a:ext cx="2999015" cy="1712356"/>
          </a:xfrm>
          <a:prstGeom prst="rect">
            <a:avLst/>
          </a:prstGeom>
        </p:spPr>
      </p:pic>
      <p:sp>
        <p:nvSpPr>
          <p:cNvPr id="33" name="TextBox 32">
            <a:extLst>
              <a:ext uri="{FF2B5EF4-FFF2-40B4-BE49-F238E27FC236}">
                <a16:creationId xmlns:a16="http://schemas.microsoft.com/office/drawing/2014/main" id="{D0581A4E-7D9E-A145-BE51-DB8E61E52F95}"/>
              </a:ext>
            </a:extLst>
          </p:cNvPr>
          <p:cNvSpPr txBox="1"/>
          <p:nvPr/>
        </p:nvSpPr>
        <p:spPr>
          <a:xfrm>
            <a:off x="7553258" y="5683034"/>
            <a:ext cx="3771368" cy="246221"/>
          </a:xfrm>
          <a:prstGeom prst="rect">
            <a:avLst/>
          </a:prstGeom>
          <a:noFill/>
        </p:spPr>
        <p:txBody>
          <a:bodyPr wrap="square" rtlCol="0">
            <a:spAutoFit/>
          </a:bodyPr>
          <a:lstStyle/>
          <a:p>
            <a:pPr algn="ctr"/>
            <a:r>
              <a:rPr lang="en-US" sz="1000" dirty="0">
                <a:latin typeface="Calibre Light" panose="020B0303030202060203" pitchFamily="34" charset="0"/>
              </a:rPr>
              <a:t>Zoom becomes the defining app of the Coronavirus era. </a:t>
            </a:r>
          </a:p>
        </p:txBody>
      </p:sp>
    </p:spTree>
    <p:extLst>
      <p:ext uri="{BB962C8B-B14F-4D97-AF65-F5344CB8AC3E}">
        <p14:creationId xmlns:p14="http://schemas.microsoft.com/office/powerpoint/2010/main" val="247192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1">
            <a:extLst>
              <a:ext uri="{FF2B5EF4-FFF2-40B4-BE49-F238E27FC236}">
                <a16:creationId xmlns:a16="http://schemas.microsoft.com/office/drawing/2014/main" id="{5D430BFA-AB34-AE4A-BDE8-95F4BF0579C0}"/>
              </a:ext>
            </a:extLst>
          </p:cNvPr>
          <p:cNvSpPr>
            <a:spLocks noGrp="1"/>
          </p:cNvSpPr>
          <p:nvPr>
            <p:ph type="body" sz="quarter" idx="11"/>
          </p:nvPr>
        </p:nvSpPr>
        <p:spPr/>
        <p:txBody>
          <a:bodyPr anchor="t"/>
          <a:lstStyle/>
          <a:p>
            <a:r>
              <a:rPr lang="en-US" dirty="0"/>
              <a:t>As human beings, we are inherently lazy. Our basic nature is to take the path of least resistance and to favor the smallest amount of effort; especially when it comes to low involvement, routinized decisions</a:t>
            </a:r>
            <a:r>
              <a:rPr lang="en-US" i="1" dirty="0"/>
              <a:t>.  </a:t>
            </a:r>
            <a:r>
              <a:rPr lang="en-US" dirty="0"/>
              <a:t>This creates a common tension between people and brands about whether </a:t>
            </a:r>
            <a:r>
              <a:rPr lang="en-US" i="1" dirty="0"/>
              <a:t>it’s worth the effort.</a:t>
            </a:r>
            <a:endParaRPr lang="en-US" dirty="0"/>
          </a:p>
          <a:p>
            <a:r>
              <a:rPr lang="en-US" dirty="0"/>
              <a:t>Technology continues to provide interesting solutions to meet us on our lazy desire lines. Automation, e-commerce  and delivery services are increasingly integrated into our lives to simplify and reduce effort from daily activities. </a:t>
            </a:r>
          </a:p>
          <a:p>
            <a:r>
              <a:rPr lang="en-US" b="1" i="1" u="sng" dirty="0"/>
              <a:t>COVID-19 Update</a:t>
            </a:r>
            <a:r>
              <a:rPr lang="en-US" b="1" i="1" dirty="0"/>
              <a:t>: In the current Coronavirus crisis,  technology such as </a:t>
            </a:r>
            <a:r>
              <a:rPr lang="en-US" b="1" i="1" dirty="0" err="1"/>
              <a:t>e:commerce</a:t>
            </a:r>
            <a:r>
              <a:rPr lang="en-US" b="1" i="1" dirty="0"/>
              <a:t> platforms,  food delivery services and social media apps are not so much enabling our laziness as ensuring our survival at a time when we need to distance ourselves from other people and the physical world. </a:t>
            </a:r>
            <a:endParaRPr lang="en-US" dirty="0"/>
          </a:p>
          <a:p>
            <a:r>
              <a:rPr lang="en-US" dirty="0"/>
              <a:t>The question is:  How do non-technology brands take advantage of technology by meeting people on their lazy and more topically survival desire lines? Brands that use technological advances to reduce our effort and/or help us to thrive during challenging times will win.   </a:t>
            </a:r>
          </a:p>
        </p:txBody>
      </p:sp>
      <p:sp>
        <p:nvSpPr>
          <p:cNvPr id="6" name="Text Placeholder 3">
            <a:extLst>
              <a:ext uri="{FF2B5EF4-FFF2-40B4-BE49-F238E27FC236}">
                <a16:creationId xmlns:a16="http://schemas.microsoft.com/office/drawing/2014/main" id="{5A8B6F9C-25D3-0A49-8B19-55162648716E}"/>
              </a:ext>
            </a:extLst>
          </p:cNvPr>
          <p:cNvSpPr>
            <a:spLocks noGrp="1"/>
          </p:cNvSpPr>
          <p:nvPr>
            <p:ph type="body" sz="quarter" idx="13"/>
          </p:nvPr>
        </p:nvSpPr>
        <p:spPr/>
        <p:txBody>
          <a:bodyPr anchor="b"/>
          <a:lstStyle/>
          <a:p>
            <a:pPr algn="l"/>
            <a:r>
              <a:rPr lang="en-US" dirty="0">
                <a:sym typeface="Wingdings" panose="05000000000000000000" pitchFamily="2" charset="2"/>
              </a:rPr>
              <a:t>Technology Enables our Laziness (and Survival)</a:t>
            </a:r>
            <a:endParaRPr lang="en-US" dirty="0"/>
          </a:p>
        </p:txBody>
      </p:sp>
      <p:sp>
        <p:nvSpPr>
          <p:cNvPr id="24" name="TextBox 23">
            <a:extLst>
              <a:ext uri="{FF2B5EF4-FFF2-40B4-BE49-F238E27FC236}">
                <a16:creationId xmlns:a16="http://schemas.microsoft.com/office/drawing/2014/main" id="{6A49620E-CA0E-7344-B08C-1071FD297335}"/>
              </a:ext>
            </a:extLst>
          </p:cNvPr>
          <p:cNvSpPr txBox="1"/>
          <p:nvPr/>
        </p:nvSpPr>
        <p:spPr>
          <a:xfrm>
            <a:off x="7583424" y="3294386"/>
            <a:ext cx="3104388" cy="400110"/>
          </a:xfrm>
          <a:prstGeom prst="rect">
            <a:avLst/>
          </a:prstGeom>
          <a:noFill/>
        </p:spPr>
        <p:txBody>
          <a:bodyPr wrap="square" rtlCol="0">
            <a:spAutoFit/>
          </a:bodyPr>
          <a:lstStyle/>
          <a:p>
            <a:pPr algn="ctr"/>
            <a:r>
              <a:rPr lang="en-US" sz="1000" dirty="0">
                <a:latin typeface="Calibre Light" panose="020B0303030202060203" pitchFamily="34" charset="0"/>
              </a:rPr>
              <a:t>E-commerce and mobile payments are driving growth </a:t>
            </a:r>
            <a:br>
              <a:rPr lang="en-US" sz="1000" dirty="0">
                <a:latin typeface="Calibre Light" panose="020B0303030202060203" pitchFamily="34" charset="0"/>
              </a:rPr>
            </a:br>
            <a:r>
              <a:rPr lang="en-US" sz="1000" dirty="0">
                <a:latin typeface="Calibre Light" panose="020B0303030202060203" pitchFamily="34" charset="0"/>
              </a:rPr>
              <a:t>for fast-food chains in mainland China. </a:t>
            </a:r>
          </a:p>
        </p:txBody>
      </p:sp>
      <p:pic>
        <p:nvPicPr>
          <p:cNvPr id="25" name="Picture 24">
            <a:extLst>
              <a:ext uri="{FF2B5EF4-FFF2-40B4-BE49-F238E27FC236}">
                <a16:creationId xmlns:a16="http://schemas.microsoft.com/office/drawing/2014/main" id="{3BF4810C-1AD5-BF44-A7F7-DEA1145705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2799" y="1088953"/>
            <a:ext cx="3302846" cy="2151386"/>
          </a:xfrm>
          <a:prstGeom prst="rect">
            <a:avLst/>
          </a:prstGeom>
        </p:spPr>
      </p:pic>
      <p:grpSp>
        <p:nvGrpSpPr>
          <p:cNvPr id="38" name="Group 37">
            <a:extLst>
              <a:ext uri="{FF2B5EF4-FFF2-40B4-BE49-F238E27FC236}">
                <a16:creationId xmlns:a16="http://schemas.microsoft.com/office/drawing/2014/main" id="{B927A2E7-2B77-B849-9F96-6726A94E5879}"/>
              </a:ext>
            </a:extLst>
          </p:cNvPr>
          <p:cNvGrpSpPr/>
          <p:nvPr/>
        </p:nvGrpSpPr>
        <p:grpSpPr>
          <a:xfrm>
            <a:off x="495300" y="5587408"/>
            <a:ext cx="2568918" cy="854561"/>
            <a:chOff x="934720" y="5214506"/>
            <a:chExt cx="2568918" cy="854561"/>
          </a:xfrm>
        </p:grpSpPr>
        <p:sp>
          <p:nvSpPr>
            <p:cNvPr id="39" name="Text Placeholder 3">
              <a:extLst>
                <a:ext uri="{FF2B5EF4-FFF2-40B4-BE49-F238E27FC236}">
                  <a16:creationId xmlns:a16="http://schemas.microsoft.com/office/drawing/2014/main" id="{C4CBCE61-2EF9-3B45-AA08-1902AD0867FD}"/>
                </a:ext>
              </a:extLst>
            </p:cNvPr>
            <p:cNvSpPr txBox="1">
              <a:spLocks/>
            </p:cNvSpPr>
            <p:nvPr/>
          </p:nvSpPr>
          <p:spPr>
            <a:xfrm>
              <a:off x="934720" y="5214506"/>
              <a:ext cx="2568918" cy="487491"/>
            </a:xfrm>
            <a:prstGeom prst="rect">
              <a:avLst/>
            </a:prstGeom>
          </p:spPr>
          <p:txBody>
            <a:bodyPr vert="horz" lIns="91440" tIns="45720" rIns="91440" bIns="45720" rtlCol="0" anchor="ctr">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900" dirty="0">
                  <a:latin typeface="Clan Pro" panose="020B0604020101020102" pitchFamily="34" charset="77"/>
                  <a:ea typeface="+mn-ea"/>
                  <a:cs typeface="+mn-cs"/>
                </a:rPr>
                <a:t>Tension Spectrum:</a:t>
              </a:r>
              <a:br>
                <a:rPr lang="en-US" sz="900" dirty="0">
                  <a:latin typeface="Clan Pro" panose="020B0604020101020102" pitchFamily="34" charset="77"/>
                  <a:ea typeface="+mn-ea"/>
                  <a:cs typeface="+mn-cs"/>
                </a:rPr>
              </a:br>
              <a:r>
                <a:rPr lang="en-US" sz="1100" dirty="0">
                  <a:latin typeface="Calibre Light" panose="020B0303030202060203" pitchFamily="34" charset="77"/>
                  <a:ea typeface="+mn-ea"/>
                  <a:cs typeface="+mn-cs"/>
                </a:rPr>
                <a:t>People don’t think it’s worth the effort</a:t>
              </a:r>
            </a:p>
          </p:txBody>
        </p:sp>
        <p:grpSp>
          <p:nvGrpSpPr>
            <p:cNvPr id="40" name="Group 39">
              <a:extLst>
                <a:ext uri="{FF2B5EF4-FFF2-40B4-BE49-F238E27FC236}">
                  <a16:creationId xmlns:a16="http://schemas.microsoft.com/office/drawing/2014/main" id="{4BD5BDB9-8F21-B341-BD94-0146701E1FD7}"/>
                </a:ext>
              </a:extLst>
            </p:cNvPr>
            <p:cNvGrpSpPr/>
            <p:nvPr/>
          </p:nvGrpSpPr>
          <p:grpSpPr>
            <a:xfrm>
              <a:off x="1254374" y="5691837"/>
              <a:ext cx="1825111" cy="377230"/>
              <a:chOff x="1254374" y="5691837"/>
              <a:chExt cx="1825111" cy="377230"/>
            </a:xfrm>
          </p:grpSpPr>
          <p:sp>
            <p:nvSpPr>
              <p:cNvPr id="41" name="Rectangle 40">
                <a:extLst>
                  <a:ext uri="{FF2B5EF4-FFF2-40B4-BE49-F238E27FC236}">
                    <a16:creationId xmlns:a16="http://schemas.microsoft.com/office/drawing/2014/main" id="{DED0437D-5FC2-AD42-B4FD-22DF7C76E65E}"/>
                  </a:ext>
                </a:extLst>
              </p:cNvPr>
              <p:cNvSpPr/>
              <p:nvPr/>
            </p:nvSpPr>
            <p:spPr>
              <a:xfrm>
                <a:off x="1254374" y="5691837"/>
                <a:ext cx="609600" cy="181398"/>
              </a:xfrm>
              <a:prstGeom prst="rect">
                <a:avLst/>
              </a:prstGeom>
              <a:solidFill>
                <a:srgbClr val="F0532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2" name="Rectangle 41">
                <a:extLst>
                  <a:ext uri="{FF2B5EF4-FFF2-40B4-BE49-F238E27FC236}">
                    <a16:creationId xmlns:a16="http://schemas.microsoft.com/office/drawing/2014/main" id="{0A660560-EDF7-654A-BA9A-A6BD001703FF}"/>
                  </a:ext>
                </a:extLst>
              </p:cNvPr>
              <p:cNvSpPr/>
              <p:nvPr/>
            </p:nvSpPr>
            <p:spPr>
              <a:xfrm>
                <a:off x="1863974" y="5691837"/>
                <a:ext cx="609600" cy="181398"/>
              </a:xfrm>
              <a:prstGeom prst="rect">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3" name="Rectangle 42">
                <a:extLst>
                  <a:ext uri="{FF2B5EF4-FFF2-40B4-BE49-F238E27FC236}">
                    <a16:creationId xmlns:a16="http://schemas.microsoft.com/office/drawing/2014/main" id="{337BDA9B-DD28-D240-A251-FC7025CB61D7}"/>
                  </a:ext>
                </a:extLst>
              </p:cNvPr>
              <p:cNvSpPr/>
              <p:nvPr/>
            </p:nvSpPr>
            <p:spPr>
              <a:xfrm>
                <a:off x="2469885" y="5691837"/>
                <a:ext cx="609600" cy="181398"/>
              </a:xfrm>
              <a:prstGeom prst="rect">
                <a:avLst/>
              </a:prstGeom>
              <a:solidFill>
                <a:srgbClr val="00B05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44" name="Triangle 43">
                <a:extLst>
                  <a:ext uri="{FF2B5EF4-FFF2-40B4-BE49-F238E27FC236}">
                    <a16:creationId xmlns:a16="http://schemas.microsoft.com/office/drawing/2014/main" id="{C4A4E221-A325-5944-B2DF-DAC78CE2E238}"/>
                  </a:ext>
                </a:extLst>
              </p:cNvPr>
              <p:cNvSpPr/>
              <p:nvPr/>
            </p:nvSpPr>
            <p:spPr>
              <a:xfrm>
                <a:off x="2692139" y="5925403"/>
                <a:ext cx="165093" cy="143664"/>
              </a:xfrm>
              <a:prstGeom prst="triangle">
                <a:avLst/>
              </a:prstGeom>
              <a:solidFill>
                <a:schemeClr val="bg1">
                  <a:lumMod val="7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grpSp>
      </p:grpSp>
      <p:sp>
        <p:nvSpPr>
          <p:cNvPr id="45" name="Rectangle 44">
            <a:extLst>
              <a:ext uri="{FF2B5EF4-FFF2-40B4-BE49-F238E27FC236}">
                <a16:creationId xmlns:a16="http://schemas.microsoft.com/office/drawing/2014/main" id="{0FEC5E6C-D792-724E-BAC9-FDE5BBF3C5D0}"/>
              </a:ext>
            </a:extLst>
          </p:cNvPr>
          <p:cNvSpPr/>
          <p:nvPr/>
        </p:nvSpPr>
        <p:spPr>
          <a:xfrm>
            <a:off x="495300" y="5532177"/>
            <a:ext cx="2568918" cy="1059123"/>
          </a:xfrm>
          <a:prstGeom prst="rect">
            <a:avLst/>
          </a:prstGeom>
          <a:noFill/>
          <a:ln w="6350" cap="flat" cmpd="sng" algn="ctr">
            <a:solidFill>
              <a:schemeClr val="bg1">
                <a:lumMod val="75000"/>
              </a:scheme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3600" b="1" kern="0" dirty="0" err="1">
              <a:solidFill>
                <a:prstClr val="white"/>
              </a:solidFill>
              <a:latin typeface="Clan Pro Black" panose="020B0604020101020102" pitchFamily="34" charset="77"/>
            </a:endParaRPr>
          </a:p>
        </p:txBody>
      </p:sp>
      <p:sp>
        <p:nvSpPr>
          <p:cNvPr id="52" name="Text Placeholder 3">
            <a:extLst>
              <a:ext uri="{FF2B5EF4-FFF2-40B4-BE49-F238E27FC236}">
                <a16:creationId xmlns:a16="http://schemas.microsoft.com/office/drawing/2014/main" id="{41DD2EF4-07B9-354F-B79D-3BBE3A78033A}"/>
              </a:ext>
            </a:extLst>
          </p:cNvPr>
          <p:cNvSpPr txBox="1">
            <a:spLocks/>
          </p:cNvSpPr>
          <p:nvPr/>
        </p:nvSpPr>
        <p:spPr>
          <a:xfrm>
            <a:off x="3261637" y="5300593"/>
            <a:ext cx="2455265" cy="640412"/>
          </a:xfrm>
          <a:prstGeom prst="rect">
            <a:avLst/>
          </a:prstGeom>
        </p:spPr>
        <p:txBody>
          <a:bodyPr vert="horz" lIns="91440" tIns="45720" rIns="91440" bIns="45720" rtlCol="0" anchor="b">
            <a:noAutofit/>
          </a:bodyPr>
          <a:lstStyle>
            <a:lvl1pPr marL="0" indent="0" algn="ctr" defTabSz="914400" rtl="0" eaLnBrk="1" latinLnBrk="0" hangingPunct="1">
              <a:lnSpc>
                <a:spcPct val="80000"/>
              </a:lnSpc>
              <a:spcBef>
                <a:spcPts val="1000"/>
              </a:spcBef>
              <a:buFont typeface="Arial" panose="020B0604020202020204" pitchFamily="34" charset="0"/>
              <a:buNone/>
              <a:defRPr lang="en-US" sz="2800" b="1" i="0" kern="1200">
                <a:solidFill>
                  <a:schemeClr val="tx1"/>
                </a:solidFill>
                <a:latin typeface="ClanPro-Black" panose="020B0A04020101020102" pitchFamily="34" charset="0"/>
                <a:ea typeface="+mj-ea"/>
                <a:cs typeface="+mj-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gradFill>
                  <a:gsLst>
                    <a:gs pos="0">
                      <a:srgbClr val="00BF5C"/>
                    </a:gs>
                    <a:gs pos="99000">
                      <a:schemeClr val="accent5"/>
                    </a:gs>
                  </a:gsLst>
                  <a:lin ang="8400000" scaled="0"/>
                </a:gradFill>
              </a:rPr>
              <a:t>41%</a:t>
            </a:r>
          </a:p>
        </p:txBody>
      </p:sp>
      <p:sp>
        <p:nvSpPr>
          <p:cNvPr id="53" name="Text Placeholder 31">
            <a:extLst>
              <a:ext uri="{FF2B5EF4-FFF2-40B4-BE49-F238E27FC236}">
                <a16:creationId xmlns:a16="http://schemas.microsoft.com/office/drawing/2014/main" id="{F2F82F58-914A-094F-AF0E-C94B6EDF30D9}"/>
              </a:ext>
            </a:extLst>
          </p:cNvPr>
          <p:cNvSpPr txBox="1">
            <a:spLocks/>
          </p:cNvSpPr>
          <p:nvPr/>
        </p:nvSpPr>
        <p:spPr>
          <a:xfrm>
            <a:off x="3204810" y="5905011"/>
            <a:ext cx="2568918" cy="687324"/>
          </a:xfrm>
          <a:prstGeom prst="rect">
            <a:avLst/>
          </a:prstGeom>
          <a:solidFill>
            <a:srgbClr val="F3F2F5"/>
          </a:solidFill>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b="0" i="0" kern="1200" dirty="0">
                <a:solidFill>
                  <a:schemeClr val="tx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t>Driven by brands like Grub Hub, Door Dash </a:t>
            </a:r>
            <a:br>
              <a:rPr lang="en-US" sz="1000" dirty="0"/>
            </a:br>
            <a:r>
              <a:rPr lang="en-US" sz="1000" dirty="0"/>
              <a:t>and Uber Eats, the food delivery industry increased 41% YOY in 2019.  </a:t>
            </a:r>
          </a:p>
        </p:txBody>
      </p:sp>
      <p:cxnSp>
        <p:nvCxnSpPr>
          <p:cNvPr id="54" name="Straight Connector 53">
            <a:extLst>
              <a:ext uri="{FF2B5EF4-FFF2-40B4-BE49-F238E27FC236}">
                <a16:creationId xmlns:a16="http://schemas.microsoft.com/office/drawing/2014/main" id="{473305B0-5C49-A44B-B362-CF95CFFEB94A}"/>
              </a:ext>
            </a:extLst>
          </p:cNvPr>
          <p:cNvCxnSpPr>
            <a:cxnSpLocks/>
          </p:cNvCxnSpPr>
          <p:nvPr/>
        </p:nvCxnSpPr>
        <p:spPr>
          <a:xfrm>
            <a:off x="3204537" y="5905011"/>
            <a:ext cx="256946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A963693-5149-6D47-8072-1745B7087C13}"/>
              </a:ext>
            </a:extLst>
          </p:cNvPr>
          <p:cNvSpPr txBox="1"/>
          <p:nvPr/>
        </p:nvSpPr>
        <p:spPr>
          <a:xfrm>
            <a:off x="10278319" y="2"/>
            <a:ext cx="1724628" cy="603248"/>
          </a:xfrm>
          <a:prstGeom prst="rect">
            <a:avLst/>
          </a:prstGeom>
          <a:solidFill>
            <a:schemeClr val="accent5"/>
          </a:solidFill>
          <a:ln w="6350">
            <a:noFill/>
          </a:ln>
        </p:spPr>
        <p:txBody>
          <a:bodyPr wrap="square" tIns="91440" bIns="182880" rtlCol="0" anchor="t">
            <a:noAutofit/>
          </a:bodyPr>
          <a:lstStyle/>
          <a:p>
            <a:pPr algn="ctr"/>
            <a:r>
              <a:rPr lang="en-US" sz="900" b="1" dirty="0">
                <a:solidFill>
                  <a:schemeClr val="bg1"/>
                </a:solidFill>
                <a:latin typeface="Clan Pro" panose="020B0604020101020102" pitchFamily="34" charset="77"/>
              </a:rPr>
              <a:t>Categories Impacted:</a:t>
            </a:r>
            <a:endParaRPr lang="en-US" sz="1100" dirty="0">
              <a:solidFill>
                <a:schemeClr val="bg1"/>
              </a:solidFill>
              <a:latin typeface="Calibre Light" panose="020B0303030202060203" pitchFamily="34" charset="77"/>
            </a:endParaRPr>
          </a:p>
        </p:txBody>
      </p:sp>
      <p:sp>
        <p:nvSpPr>
          <p:cNvPr id="58" name="TextBox 57">
            <a:extLst>
              <a:ext uri="{FF2B5EF4-FFF2-40B4-BE49-F238E27FC236}">
                <a16:creationId xmlns:a16="http://schemas.microsoft.com/office/drawing/2014/main" id="{76923F41-92E7-774B-970A-A60D2CF51365}"/>
              </a:ext>
            </a:extLst>
          </p:cNvPr>
          <p:cNvSpPr txBox="1"/>
          <p:nvPr/>
        </p:nvSpPr>
        <p:spPr>
          <a:xfrm>
            <a:off x="10278319" y="227535"/>
            <a:ext cx="1724628" cy="390654"/>
          </a:xfrm>
          <a:prstGeom prst="rect">
            <a:avLst/>
          </a:prstGeom>
          <a:noFill/>
        </p:spPr>
        <p:txBody>
          <a:bodyPr wrap="square" rtlCol="0" anchor="ctr">
            <a:noAutofit/>
          </a:bodyPr>
          <a:lstStyle/>
          <a:p>
            <a:pPr algn="ctr"/>
            <a:r>
              <a:rPr lang="en-US" sz="1050" dirty="0">
                <a:solidFill>
                  <a:schemeClr val="bg1"/>
                </a:solidFill>
                <a:latin typeface="Calibre Light" panose="020B0303030202060203" pitchFamily="34" charset="77"/>
              </a:rPr>
              <a:t>CPG, Technology, Automotive, Insurance Providers</a:t>
            </a:r>
          </a:p>
        </p:txBody>
      </p:sp>
      <p:sp>
        <p:nvSpPr>
          <p:cNvPr id="22" name="Rectangle 21">
            <a:extLst>
              <a:ext uri="{FF2B5EF4-FFF2-40B4-BE49-F238E27FC236}">
                <a16:creationId xmlns:a16="http://schemas.microsoft.com/office/drawing/2014/main" id="{73E26D31-A48F-624F-A245-FD3896C677B7}"/>
              </a:ext>
            </a:extLst>
          </p:cNvPr>
          <p:cNvSpPr/>
          <p:nvPr/>
        </p:nvSpPr>
        <p:spPr>
          <a:xfrm rot="5400000">
            <a:off x="-3407029" y="3407030"/>
            <a:ext cx="6859777" cy="45719"/>
          </a:xfrm>
          <a:prstGeom prst="rect">
            <a:avLst/>
          </a:prstGeom>
          <a:gradFill>
            <a:gsLst>
              <a:gs pos="53000">
                <a:schemeClr val="accent2">
                  <a:lumMod val="75000"/>
                </a:schemeClr>
              </a:gs>
              <a:gs pos="98000">
                <a:schemeClr val="accent2">
                  <a:lumMod val="60000"/>
                  <a:lumOff val="40000"/>
                </a:schemeClr>
              </a:gs>
              <a:gs pos="20000">
                <a:schemeClr val="accent5"/>
              </a:gs>
            </a:gsLst>
            <a:lin ang="0" scaled="1"/>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4000" b="1" kern="0" dirty="0" err="1">
              <a:solidFill>
                <a:prstClr val="white"/>
              </a:solidFill>
              <a:latin typeface="ClanPro-Black" panose="020B0A04020101020102" pitchFamily="34" charset="0"/>
            </a:endParaRPr>
          </a:p>
        </p:txBody>
      </p:sp>
      <p:sp>
        <p:nvSpPr>
          <p:cNvPr id="23" name="Slide Number Placeholder 5">
            <a:extLst>
              <a:ext uri="{FF2B5EF4-FFF2-40B4-BE49-F238E27FC236}">
                <a16:creationId xmlns:a16="http://schemas.microsoft.com/office/drawing/2014/main" id="{A9FAA487-92CB-A545-BFC0-083B0053EFB2}"/>
              </a:ext>
            </a:extLst>
          </p:cNvPr>
          <p:cNvSpPr>
            <a:spLocks noGrp="1"/>
          </p:cNvSpPr>
          <p:nvPr>
            <p:ph type="sldNum" sz="quarter" idx="4"/>
          </p:nvPr>
        </p:nvSpPr>
        <p:spPr>
          <a:xfrm>
            <a:off x="10775645" y="6321645"/>
            <a:ext cx="410515" cy="233692"/>
          </a:xfrm>
          <a:prstGeom prst="rect">
            <a:avLst/>
          </a:prstGeom>
        </p:spPr>
        <p:txBody>
          <a:bodyPr vert="horz" lIns="0" tIns="0" rIns="91440" bIns="45720" rtlCol="0" anchor="ctr" anchorCtr="0"/>
          <a:lstStyle>
            <a:lvl1pPr algn="ctr">
              <a:defRPr sz="800" b="0" i="0">
                <a:solidFill>
                  <a:schemeClr val="bg1">
                    <a:lumMod val="85000"/>
                  </a:schemeClr>
                </a:solidFill>
                <a:latin typeface="Calibre Medium" panose="020B0503030202060203" pitchFamily="34" charset="77"/>
              </a:defRPr>
            </a:lvl1pPr>
          </a:lstStyle>
          <a:p>
            <a:fld id="{BC245E08-A3AB-5645-9437-FF8C5F05D55F}" type="slidenum">
              <a:rPr lang="en-US" smtClean="0"/>
              <a:pPr/>
              <a:t>8</a:t>
            </a:fld>
            <a:endParaRPr lang="en-US"/>
          </a:p>
        </p:txBody>
      </p:sp>
      <p:pic>
        <p:nvPicPr>
          <p:cNvPr id="3" name="Picture 2">
            <a:extLst>
              <a:ext uri="{FF2B5EF4-FFF2-40B4-BE49-F238E27FC236}">
                <a16:creationId xmlns:a16="http://schemas.microsoft.com/office/drawing/2014/main" id="{E99C7DF1-DCBB-774A-B510-D538A972BC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4024" y="3802590"/>
            <a:ext cx="3381621" cy="2222469"/>
          </a:xfrm>
          <a:prstGeom prst="rect">
            <a:avLst/>
          </a:prstGeom>
        </p:spPr>
      </p:pic>
      <p:sp>
        <p:nvSpPr>
          <p:cNvPr id="28" name="TextBox 27">
            <a:extLst>
              <a:ext uri="{FF2B5EF4-FFF2-40B4-BE49-F238E27FC236}">
                <a16:creationId xmlns:a16="http://schemas.microsoft.com/office/drawing/2014/main" id="{6918E1AF-BDF8-7C4C-87C5-1ACF630086EA}"/>
              </a:ext>
            </a:extLst>
          </p:cNvPr>
          <p:cNvSpPr txBox="1"/>
          <p:nvPr/>
        </p:nvSpPr>
        <p:spPr>
          <a:xfrm>
            <a:off x="7472799" y="6104642"/>
            <a:ext cx="3330837" cy="553998"/>
          </a:xfrm>
          <a:prstGeom prst="rect">
            <a:avLst/>
          </a:prstGeom>
          <a:noFill/>
        </p:spPr>
        <p:txBody>
          <a:bodyPr wrap="square" rtlCol="0">
            <a:spAutoFit/>
          </a:bodyPr>
          <a:lstStyle/>
          <a:p>
            <a:pPr algn="ctr"/>
            <a:r>
              <a:rPr lang="en-US" sz="1000" dirty="0">
                <a:latin typeface="Calibre Light" panose="020B0303030202060203" pitchFamily="34" charset="0"/>
              </a:rPr>
              <a:t>BOPIS (buy online, pick-up in-store) commerce has grown 62% since the onset of the Coronavirus pandemic.</a:t>
            </a:r>
          </a:p>
          <a:p>
            <a:pPr algn="ctr"/>
            <a:r>
              <a:rPr lang="en-US" sz="1000" dirty="0">
                <a:latin typeface="Calibre Light" panose="020B0303030202060203" pitchFamily="34" charset="0"/>
              </a:rPr>
              <a:t>-</a:t>
            </a:r>
          </a:p>
        </p:txBody>
      </p:sp>
    </p:spTree>
    <p:extLst>
      <p:ext uri="{BB962C8B-B14F-4D97-AF65-F5344CB8AC3E}">
        <p14:creationId xmlns:p14="http://schemas.microsoft.com/office/powerpoint/2010/main" val="2736626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B0BDA2-C286-A24D-AD5C-006D530490C1}"/>
              </a:ext>
            </a:extLst>
          </p:cNvPr>
          <p:cNvSpPr>
            <a:spLocks noGrp="1"/>
          </p:cNvSpPr>
          <p:nvPr>
            <p:ph type="body" sz="quarter" idx="13"/>
          </p:nvPr>
        </p:nvSpPr>
        <p:spPr>
          <a:xfrm>
            <a:off x="993216" y="2639733"/>
            <a:ext cx="3805480" cy="1734446"/>
          </a:xfrm>
        </p:spPr>
        <p:txBody>
          <a:bodyPr/>
          <a:lstStyle/>
          <a:p>
            <a:pPr algn="l">
              <a:spcBef>
                <a:spcPct val="0"/>
              </a:spcBef>
            </a:pPr>
            <a:r>
              <a:rPr lang="en-US" sz="2800" dirty="0"/>
              <a:t>Mixed; Possibility of Both Reduced and Heightened Tension</a:t>
            </a:r>
            <a:endParaRPr lang="en-US" dirty="0"/>
          </a:p>
        </p:txBody>
      </p:sp>
      <p:sp>
        <p:nvSpPr>
          <p:cNvPr id="20" name="Slide Number Placeholder 5">
            <a:extLst>
              <a:ext uri="{FF2B5EF4-FFF2-40B4-BE49-F238E27FC236}">
                <a16:creationId xmlns:a16="http://schemas.microsoft.com/office/drawing/2014/main" id="{E3D37B39-E389-6048-9EF9-BADFCD1190D4}"/>
              </a:ext>
            </a:extLst>
          </p:cNvPr>
          <p:cNvSpPr txBox="1">
            <a:spLocks/>
          </p:cNvSpPr>
          <p:nvPr/>
        </p:nvSpPr>
        <p:spPr>
          <a:xfrm>
            <a:off x="11171885" y="6289895"/>
            <a:ext cx="410515" cy="233692"/>
          </a:xfrm>
          <a:prstGeom prst="rect">
            <a:avLst/>
          </a:prstGeom>
        </p:spPr>
        <p:txBody>
          <a:bodyPr vert="horz" lIns="0" tIns="0" rIns="91440" bIns="45720" rtlCol="0" anchor="ctr" anchorCtr="0"/>
          <a:lstStyle>
            <a:defPPr>
              <a:defRPr lang="en-US"/>
            </a:defPPr>
            <a:lvl1pPr marL="0" algn="ctr" defTabSz="914400" rtl="0" eaLnBrk="1" latinLnBrk="0" hangingPunct="1">
              <a:defRPr sz="800" b="0" i="0" kern="1200">
                <a:solidFill>
                  <a:schemeClr val="bg1">
                    <a:lumMod val="85000"/>
                  </a:schemeClr>
                </a:solidFill>
                <a:latin typeface="Calibre Medium"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245E08-A3AB-5645-9437-FF8C5F05D55F}" type="slidenum">
              <a:rPr lang="en-US" smtClean="0">
                <a:solidFill>
                  <a:schemeClr val="bg1"/>
                </a:solidFill>
              </a:rPr>
              <a:pPr/>
              <a:t>9</a:t>
            </a:fld>
            <a:endParaRPr lang="en-US">
              <a:solidFill>
                <a:schemeClr val="bg1"/>
              </a:solidFill>
            </a:endParaRPr>
          </a:p>
        </p:txBody>
      </p:sp>
      <p:sp>
        <p:nvSpPr>
          <p:cNvPr id="18" name="Text Placeholder 4">
            <a:extLst>
              <a:ext uri="{FF2B5EF4-FFF2-40B4-BE49-F238E27FC236}">
                <a16:creationId xmlns:a16="http://schemas.microsoft.com/office/drawing/2014/main" id="{6C897671-99A1-1A4B-9124-6CC4B3D87D91}"/>
              </a:ext>
            </a:extLst>
          </p:cNvPr>
          <p:cNvSpPr txBox="1">
            <a:spLocks/>
          </p:cNvSpPr>
          <p:nvPr/>
        </p:nvSpPr>
        <p:spPr>
          <a:xfrm>
            <a:off x="993217" y="2243098"/>
            <a:ext cx="3805478" cy="39663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800" b="0" i="0" kern="1200" dirty="0">
                <a:solidFill>
                  <a:schemeClr val="bg1"/>
                </a:solidFill>
                <a:latin typeface="Calibre Light" panose="020B0303030202060203" pitchFamily="34" charset="77"/>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libre Light" panose="020B03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TENSION</a:t>
            </a:r>
          </a:p>
        </p:txBody>
      </p:sp>
      <p:cxnSp>
        <p:nvCxnSpPr>
          <p:cNvPr id="21" name="Straight Connector 20">
            <a:extLst>
              <a:ext uri="{FF2B5EF4-FFF2-40B4-BE49-F238E27FC236}">
                <a16:creationId xmlns:a16="http://schemas.microsoft.com/office/drawing/2014/main" id="{C420E41C-145F-0441-BD03-2C960D2543FD}"/>
              </a:ext>
            </a:extLst>
          </p:cNvPr>
          <p:cNvCxnSpPr>
            <a:cxnSpLocks/>
          </p:cNvCxnSpPr>
          <p:nvPr/>
        </p:nvCxnSpPr>
        <p:spPr>
          <a:xfrm>
            <a:off x="3725718" y="2390615"/>
            <a:ext cx="1072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9BCC5C-7769-CD4F-9CCA-2DBCABAF554E}"/>
              </a:ext>
            </a:extLst>
          </p:cNvPr>
          <p:cNvCxnSpPr>
            <a:cxnSpLocks/>
          </p:cNvCxnSpPr>
          <p:nvPr/>
        </p:nvCxnSpPr>
        <p:spPr>
          <a:xfrm>
            <a:off x="993216" y="2390615"/>
            <a:ext cx="10729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173409"/>
      </p:ext>
    </p:extLst>
  </p:cSld>
  <p:clrMapOvr>
    <a:masterClrMapping/>
  </p:clrMapOvr>
</p:sld>
</file>

<file path=ppt/theme/theme1.xml><?xml version="1.0" encoding="utf-8"?>
<a:theme xmlns:a="http://schemas.openxmlformats.org/drawingml/2006/main" name="Cover Slides">
  <a:themeElements>
    <a:clrScheme name="Starcom">
      <a:dk1>
        <a:srgbClr val="000000"/>
      </a:dk1>
      <a:lt1>
        <a:srgbClr val="FFFFFF"/>
      </a:lt1>
      <a:dk2>
        <a:srgbClr val="FE3A00"/>
      </a:dk2>
      <a:lt2>
        <a:srgbClr val="52B2F4"/>
      </a:lt2>
      <a:accent1>
        <a:srgbClr val="FF8301"/>
      </a:accent1>
      <a:accent2>
        <a:srgbClr val="79C142"/>
      </a:accent2>
      <a:accent3>
        <a:srgbClr val="662B91"/>
      </a:accent3>
      <a:accent4>
        <a:srgbClr val="0568FF"/>
      </a:accent4>
      <a:accent5>
        <a:srgbClr val="008E44"/>
      </a:accent5>
      <a:accent6>
        <a:srgbClr val="9E1E62"/>
      </a:accent6>
      <a:hlink>
        <a:srgbClr val="0568FF"/>
      </a:hlink>
      <a:folHlink>
        <a:srgbClr val="44C9F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5322"/>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defRPr sz="3600" b="1" kern="0" dirty="0" err="1" smtClean="0">
            <a:solidFill>
              <a:prstClr val="white"/>
            </a:solidFill>
            <a:latin typeface="Clan Pro Black" panose="020B0604020101020102" pitchFamily="34" charset="77"/>
          </a:defRPr>
        </a:defPPr>
      </a:lstStyle>
    </a:spDef>
    <a:txDef>
      <a:spPr>
        <a:noFill/>
      </a:spPr>
      <a:bodyPr wrap="square" rtlCol="0">
        <a:spAutoFit/>
      </a:bodyPr>
      <a:lstStyle>
        <a:defPPr algn="l">
          <a:defRPr dirty="0" smtClean="0">
            <a:latin typeface="Calibre Light" panose="020B030303020206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Starcom">
      <a:dk1>
        <a:srgbClr val="000000"/>
      </a:dk1>
      <a:lt1>
        <a:srgbClr val="FFFFFF"/>
      </a:lt1>
      <a:dk2>
        <a:srgbClr val="FE3A00"/>
      </a:dk2>
      <a:lt2>
        <a:srgbClr val="52B2F4"/>
      </a:lt2>
      <a:accent1>
        <a:srgbClr val="FF8301"/>
      </a:accent1>
      <a:accent2>
        <a:srgbClr val="79C142"/>
      </a:accent2>
      <a:accent3>
        <a:srgbClr val="662B91"/>
      </a:accent3>
      <a:accent4>
        <a:srgbClr val="0568FF"/>
      </a:accent4>
      <a:accent5>
        <a:srgbClr val="008E44"/>
      </a:accent5>
      <a:accent6>
        <a:srgbClr val="9E1E62"/>
      </a:accent6>
      <a:hlink>
        <a:srgbClr val="0568FF"/>
      </a:hlink>
      <a:folHlink>
        <a:srgbClr val="44C9F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5322"/>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defRPr sz="3600" b="1" kern="0" dirty="0" err="1" smtClean="0">
            <a:solidFill>
              <a:prstClr val="white"/>
            </a:solidFill>
            <a:latin typeface="Clan Pro Black" panose="020B0604020101020102" pitchFamily="34" charset="77"/>
          </a:defRPr>
        </a:defPPr>
      </a:lstStyle>
    </a:spDef>
    <a:lnDef>
      <a:spPr>
        <a:ln w="9525">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smtClean="0">
            <a:latin typeface="Calibre Light" panose="020B030303020206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tements">
  <a:themeElements>
    <a:clrScheme name="Starcom">
      <a:dk1>
        <a:srgbClr val="000000"/>
      </a:dk1>
      <a:lt1>
        <a:srgbClr val="FFFFFF"/>
      </a:lt1>
      <a:dk2>
        <a:srgbClr val="FE3A00"/>
      </a:dk2>
      <a:lt2>
        <a:srgbClr val="52B2F4"/>
      </a:lt2>
      <a:accent1>
        <a:srgbClr val="FF8301"/>
      </a:accent1>
      <a:accent2>
        <a:srgbClr val="79C142"/>
      </a:accent2>
      <a:accent3>
        <a:srgbClr val="662B91"/>
      </a:accent3>
      <a:accent4>
        <a:srgbClr val="0568FF"/>
      </a:accent4>
      <a:accent5>
        <a:srgbClr val="008E44"/>
      </a:accent5>
      <a:accent6>
        <a:srgbClr val="9E1E62"/>
      </a:accent6>
      <a:hlink>
        <a:srgbClr val="0568FF"/>
      </a:hlink>
      <a:folHlink>
        <a:srgbClr val="44C9F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5322"/>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defRPr sz="3600" b="1" kern="0" dirty="0" err="1" smtClean="0">
            <a:solidFill>
              <a:prstClr val="white"/>
            </a:solidFill>
            <a:latin typeface="Clan Pro Black" panose="020B0604020101020102" pitchFamily="34" charset="77"/>
          </a:defRPr>
        </a:defPPr>
      </a:lstStyle>
    </a:spDef>
    <a:txDef>
      <a:spPr>
        <a:noFill/>
      </a:spPr>
      <a:bodyPr wrap="square" rtlCol="0">
        <a:spAutoFit/>
      </a:bodyPr>
      <a:lstStyle>
        <a:defPPr algn="l">
          <a:defRPr dirty="0" smtClean="0">
            <a:latin typeface="Calibre Light" panose="020B030303020206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m Members">
  <a:themeElements>
    <a:clrScheme name="Starcom">
      <a:dk1>
        <a:srgbClr val="000000"/>
      </a:dk1>
      <a:lt1>
        <a:srgbClr val="FFFFFF"/>
      </a:lt1>
      <a:dk2>
        <a:srgbClr val="FE3A00"/>
      </a:dk2>
      <a:lt2>
        <a:srgbClr val="52B2F4"/>
      </a:lt2>
      <a:accent1>
        <a:srgbClr val="FF8301"/>
      </a:accent1>
      <a:accent2>
        <a:srgbClr val="79C142"/>
      </a:accent2>
      <a:accent3>
        <a:srgbClr val="662B91"/>
      </a:accent3>
      <a:accent4>
        <a:srgbClr val="0568FF"/>
      </a:accent4>
      <a:accent5>
        <a:srgbClr val="008E44"/>
      </a:accent5>
      <a:accent6>
        <a:srgbClr val="9E1E62"/>
      </a:accent6>
      <a:hlink>
        <a:srgbClr val="0568FF"/>
      </a:hlink>
      <a:folHlink>
        <a:srgbClr val="44C9F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5322"/>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80000"/>
          </a:lnSpc>
          <a:defRPr sz="3600" b="1" kern="0" dirty="0" err="1" smtClean="0">
            <a:solidFill>
              <a:prstClr val="white"/>
            </a:solidFill>
            <a:latin typeface="Clan Pro Black" panose="020B0604020101020102" pitchFamily="34" charset="77"/>
          </a:defRPr>
        </a:defPPr>
      </a:lstStyle>
    </a:spDef>
    <a:lnDef>
      <a:spPr>
        <a:ln w="63500">
          <a:gradFill flip="none" rotWithShape="1">
            <a:gsLst>
              <a:gs pos="61000">
                <a:srgbClr val="FA9D1C"/>
              </a:gs>
              <a:gs pos="68000">
                <a:srgbClr val="FBC90C"/>
              </a:gs>
              <a:gs pos="100000">
                <a:srgbClr val="FBD009"/>
              </a:gs>
              <a:gs pos="34000">
                <a:srgbClr val="FA9D1C"/>
              </a:gs>
              <a:gs pos="0">
                <a:srgbClr val="F05322"/>
              </a:gs>
              <a:gs pos="28000">
                <a:srgbClr val="F05322"/>
              </a:gs>
            </a:gsLst>
            <a:lin ang="0" scaled="1"/>
            <a:tileRect/>
          </a:gra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Calibre Light" panose="020B0303030202060203" pitchFamily="34"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ED4EFA84F21544BCB496B57F13DCF2" ma:contentTypeVersion="4" ma:contentTypeDescription="Create a new document." ma:contentTypeScope="" ma:versionID="859df53cf554664fd7ad45e8538a0c5c">
  <xsd:schema xmlns:xsd="http://www.w3.org/2001/XMLSchema" xmlns:xs="http://www.w3.org/2001/XMLSchema" xmlns:p="http://schemas.microsoft.com/office/2006/metadata/properties" xmlns:ns2="8489ce95-d9c3-4097-867c-7468f521dd7c" xmlns:ns3="eacc1051-0263-4d3b-8ba8-916e165a4ab6" targetNamespace="http://schemas.microsoft.com/office/2006/metadata/properties" ma:root="true" ma:fieldsID="9583432c71a84967125d6a05632f5dea" ns2:_="" ns3:_="">
    <xsd:import namespace="8489ce95-d9c3-4097-867c-7468f521dd7c"/>
    <xsd:import namespace="eacc1051-0263-4d3b-8ba8-916e165a4a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9ce95-d9c3-4097-867c-7468f521d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cc1051-0263-4d3b-8ba8-916e165a4a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acc1051-0263-4d3b-8ba8-916e165a4ab6">
      <UserInfo>
        <DisplayName>Tricia Lasky</DisplayName>
        <AccountId>390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260CFF-D40E-4591-A67F-CE42F431B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89ce95-d9c3-4097-867c-7468f521dd7c"/>
    <ds:schemaRef ds:uri="eacc1051-0263-4d3b-8ba8-916e165a4a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2A298B-7DB9-4052-8246-A8A8EB2C29B5}">
  <ds:schemaRefs>
    <ds:schemaRef ds:uri="http://schemas.microsoft.com/office/infopath/2007/PartnerControls"/>
    <ds:schemaRef ds:uri="http://schemas.microsoft.com/office/2006/metadata/properties"/>
    <ds:schemaRef ds:uri="eacc1051-0263-4d3b-8ba8-916e165a4ab6"/>
    <ds:schemaRef ds:uri="http://purl.org/dc/terms/"/>
    <ds:schemaRef ds:uri="8489ce95-d9c3-4097-867c-7468f521dd7c"/>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90DAE31A-AE7E-4086-A740-12E31D4EB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38562</TotalTime>
  <Words>3599</Words>
  <Application>Microsoft Macintosh PowerPoint</Application>
  <PresentationFormat>Widescreen</PresentationFormat>
  <Paragraphs>284</Paragraphs>
  <Slides>18</Slides>
  <Notes>16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Arial</vt:lpstr>
      <vt:lpstr>Calibre</vt:lpstr>
      <vt:lpstr>Calibre Light</vt:lpstr>
      <vt:lpstr>Calibre Medium</vt:lpstr>
      <vt:lpstr>Calibri</vt:lpstr>
      <vt:lpstr>Clan Pro</vt:lpstr>
      <vt:lpstr>Clan Pro Black</vt:lpstr>
      <vt:lpstr>Clan Pro Medium</vt:lpstr>
      <vt:lpstr>Clan Pro News</vt:lpstr>
      <vt:lpstr>ClanPro-Black</vt:lpstr>
      <vt:lpstr>ClanPro-Book</vt:lpstr>
      <vt:lpstr>Franklin Gothic Book</vt:lpstr>
      <vt:lpstr>Wingdings</vt:lpstr>
      <vt:lpstr>Cover Slides</vt:lpstr>
      <vt:lpstr>Content Layouts</vt:lpstr>
      <vt:lpstr>Statements</vt:lpstr>
      <vt:lpstr>Team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Agam</dc:creator>
  <cp:lastModifiedBy>Courtney Cherry</cp:lastModifiedBy>
  <cp:revision>542</cp:revision>
  <cp:lastPrinted>2020-02-11T15:12:08Z</cp:lastPrinted>
  <dcterms:created xsi:type="dcterms:W3CDTF">2019-01-14T19:05:23Z</dcterms:created>
  <dcterms:modified xsi:type="dcterms:W3CDTF">2020-04-02T20:06:59Z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0x0101002BED4EFA84F21544BCB496B57F13DCF2</vt:lpwstr>
  </property>
  <property fmtid="{D5CDD505-2E9C-101B-9397-08002B2CF9AE}" pid="3" name="AuthorIds_UIVersion_1536">
    <vt:lpwstr>435</vt:lpwstr>
  </property>
</Properties>
</file>